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958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8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8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0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8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9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9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7236-D21A-499A-9581-98992D824CF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4A34-0836-4C44-9262-C11736FA4DD1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en-GB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3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526255" y="1810922"/>
            <a:ext cx="4941712" cy="3258590"/>
          </a:xfrm>
          <a:prstGeom prst="rect">
            <a:avLst/>
          </a:prstGeom>
          <a:solidFill>
            <a:srgbClr val="4065A4"/>
          </a:solidFill>
          <a:ln>
            <a:solidFill>
              <a:srgbClr val="40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/>
          <p:cNvSpPr/>
          <p:nvPr/>
        </p:nvSpPr>
        <p:spPr>
          <a:xfrm rot="4857619">
            <a:off x="6395919" y="1780117"/>
            <a:ext cx="2161309" cy="261019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 rot="9991172">
            <a:off x="9164576" y="1316139"/>
            <a:ext cx="2161309" cy="261019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8599898" y="2948926"/>
            <a:ext cx="529975" cy="124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8668899" y="3202278"/>
            <a:ext cx="391283" cy="738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32415" y="3440217"/>
            <a:ext cx="1629294" cy="843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2177935" y="2083084"/>
            <a:ext cx="1629294" cy="843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650267" y="3781574"/>
            <a:ext cx="1629294" cy="843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8836989" y="3383814"/>
            <a:ext cx="320244" cy="166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8643822" y="3265001"/>
            <a:ext cx="625737" cy="461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04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SAFRAN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JOLY Quentin (SAFRAN ELECTRONICS &amp; DEFENSE)</dc:creator>
  <cp:lastModifiedBy>JOLY Quentin (SAFRAN ELECTRONICS &amp; DEFENSE)</cp:lastModifiedBy>
  <cp:revision>3</cp:revision>
  <dcterms:created xsi:type="dcterms:W3CDTF">2022-11-04T10:34:42Z</dcterms:created>
  <dcterms:modified xsi:type="dcterms:W3CDTF">2022-11-04T11:05:58Z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2022-11-04T11:05:42Z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bd90e180-54e7-4aa3-851b-0fe598f5712d</vt:lpwstr>
  </property>
  <property fmtid="{D5CDD505-2E9C-101B-9397-08002B2CF9AE}" pid="8" name="MSIP_Label_024ffcea-f25b-491e-9dc9-834516f3550e_ContentBits">
    <vt:lpwstr>1</vt:lpwstr>
  </property>
</Properties>
</file>