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8296-B87D-4DCF-A72E-D9FAD3061FD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A813-7086-4B16-BA27-3D812258DD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8296-B87D-4DCF-A72E-D9FAD3061FD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A813-7086-4B16-BA27-3D812258DD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34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8296-B87D-4DCF-A72E-D9FAD3061FD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A813-7086-4B16-BA27-3D812258DD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77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8296-B87D-4DCF-A72E-D9FAD3061FD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A813-7086-4B16-BA27-3D812258DD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62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8296-B87D-4DCF-A72E-D9FAD3061FD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A813-7086-4B16-BA27-3D812258DD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18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8296-B87D-4DCF-A72E-D9FAD3061FD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A813-7086-4B16-BA27-3D812258DD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76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8296-B87D-4DCF-A72E-D9FAD3061FD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A813-7086-4B16-BA27-3D812258DD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13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8296-B87D-4DCF-A72E-D9FAD3061FD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A813-7086-4B16-BA27-3D812258DD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35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8296-B87D-4DCF-A72E-D9FAD3061FD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A813-7086-4B16-BA27-3D812258DD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73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8296-B87D-4DCF-A72E-D9FAD3061FD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A813-7086-4B16-BA27-3D812258DD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73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8296-B87D-4DCF-A72E-D9FAD3061FD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A813-7086-4B16-BA27-3D812258DD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56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B8296-B87D-4DCF-A72E-D9FAD3061FD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FA813-7086-4B16-BA27-3D812258DD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89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web work?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browser sends an HTTP request message to the server, asking it to send a copy of the website to the client</a:t>
            </a:r>
            <a:r>
              <a:rPr lang="en-US" dirty="0"/>
              <a:t> (you go to the shop and order your goods). This message, and all other data sent between the client and the server, is sent across your internet connection using TCP/IP.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170" y="201289"/>
            <a:ext cx="2962353" cy="148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7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How does the web work?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web work?</dc:title>
  <dc:creator>Yassin</dc:creator>
  <cp:lastModifiedBy>Yassin</cp:lastModifiedBy>
  <cp:revision>1</cp:revision>
  <dcterms:created xsi:type="dcterms:W3CDTF">2023-02-02T11:37:46Z</dcterms:created>
  <dcterms:modified xsi:type="dcterms:W3CDTF">2023-02-02T11:37:56Z</dcterms:modified>
</cp:coreProperties>
</file>