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4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3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78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78A6-F327-40B0-ABBA-B9BE7293500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6139-61C1-4513-B102-CD8599E43D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8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878"/>
            <a:ext cx="9144000" cy="16669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 you need to be a web developer?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356" y="2307312"/>
            <a:ext cx="9144000" cy="2418437"/>
          </a:xfrm>
        </p:spPr>
        <p:txBody>
          <a:bodyPr/>
          <a:lstStyle/>
          <a:p>
            <a:r>
              <a:rPr lang="en-US" dirty="0" smtClean="0"/>
              <a:t>Mainly, it requires the mastery of these three languages: HTML, CSS and JavaScript. They are the three pillars of web development, which we’ll be learning about over the next few weeks. Collectively, these three pillars are what make a website function Collectively, these three pillars are what make a website function, by defining the content to be displayed html, instructing a browser how to display that content "</a:t>
            </a:r>
            <a:r>
              <a:rPr lang="en-US" dirty="0" err="1" smtClean="0"/>
              <a:t>css</a:t>
            </a:r>
            <a:r>
              <a:rPr lang="en-US" dirty="0" smtClean="0"/>
              <a:t>", and making the content interactive "</a:t>
            </a:r>
            <a:r>
              <a:rPr lang="en-US" dirty="0" err="1" smtClean="0"/>
              <a:t>javaScript</a:t>
            </a:r>
            <a:r>
              <a:rPr lang="en-US" dirty="0" smtClean="0"/>
              <a:t>".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8" y="4413264"/>
            <a:ext cx="1521644" cy="10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do you need to be a web developer?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need to be a web developer?</dc:title>
  <dc:creator>Yassin</dc:creator>
  <cp:lastModifiedBy>Yassin</cp:lastModifiedBy>
  <cp:revision>1</cp:revision>
  <dcterms:created xsi:type="dcterms:W3CDTF">2023-02-02T11:41:58Z</dcterms:created>
  <dcterms:modified xsi:type="dcterms:W3CDTF">2023-02-02T11:42:04Z</dcterms:modified>
</cp:coreProperties>
</file>