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43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5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9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7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69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9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8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B79E-4EF6-4FE3-9057-5575891B536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CEC7-E839-48D2-9D3C-7E328DB5D6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881" y="48552"/>
            <a:ext cx="9144000" cy="23062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Why did you choose to learn web development?</a:t>
            </a:r>
            <a:endParaRPr lang="fr-FR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091" y="2558165"/>
            <a:ext cx="9144000" cy="1779166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 answer </a:t>
            </a:r>
            <a:r>
              <a:rPr lang="en-US" b="1" dirty="0">
                <a:solidFill>
                  <a:srgbClr val="FF0000"/>
                </a:solidFill>
              </a:rPr>
              <a:t>I loved it. I loved the thrill. I love to see my imagination come to life</a:t>
            </a:r>
            <a:r>
              <a:rPr lang="en-US" dirty="0"/>
              <a:t>. I loved gadgets. I choose to be a web developer to bring my ideas to life and help </a:t>
            </a:r>
            <a:r>
              <a:rPr lang="en-US" b="1" dirty="0">
                <a:solidFill>
                  <a:srgbClr val="FF0000"/>
                </a:solidFill>
              </a:rPr>
              <a:t>others see what I think a better world looks like.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14" y="1080828"/>
            <a:ext cx="1644286" cy="13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3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Why did you choose to learn web development?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did you choose to learn web development?</dc:title>
  <dc:creator>Yassin</dc:creator>
  <cp:lastModifiedBy>Yassin</cp:lastModifiedBy>
  <cp:revision>1</cp:revision>
  <dcterms:created xsi:type="dcterms:W3CDTF">2023-02-02T11:47:39Z</dcterms:created>
  <dcterms:modified xsi:type="dcterms:W3CDTF">2023-02-02T11:47:43Z</dcterms:modified>
</cp:coreProperties>
</file>