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8" d="100"/>
          <a:sy n="88" d="100"/>
        </p:scale>
        <p:origin x="46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06E79A24-BC2F-4499-9B6D-1CA52F89E850}" type="datetimeFigureOut">
              <a:rPr lang="en-GB" smtClean="0"/>
              <a:t>23/12/2022</a:t>
            </a:fld>
            <a:endParaRPr lang="en-GB"/>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GB"/>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27F4F842-E1B7-436B-96FD-FFD43863F4B3}" type="slidenum">
              <a:rPr lang="en-GB" smtClean="0"/>
              <a:t>‹#›</a:t>
            </a:fld>
            <a:endParaRPr lang="en-GB"/>
          </a:p>
        </p:txBody>
      </p:sp>
    </p:spTree>
    <p:extLst>
      <p:ext uri="{BB962C8B-B14F-4D97-AF65-F5344CB8AC3E}">
        <p14:creationId xmlns:p14="http://schemas.microsoft.com/office/powerpoint/2010/main" val="9266553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6E79A24-BC2F-4499-9B6D-1CA52F89E850}" type="datetimeFigureOut">
              <a:rPr lang="en-GB" smtClean="0"/>
              <a:t>23/12/2022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7F4F842-E1B7-436B-96FD-FFD43863F4B3}" type="slidenum">
              <a:rPr lang="en-GB" smtClean="0"/>
              <a:t>‹#›</a:t>
            </a:fld>
            <a:endParaRPr lang="en-GB"/>
          </a:p>
        </p:txBody>
      </p:sp>
    </p:spTree>
    <p:extLst>
      <p:ext uri="{BB962C8B-B14F-4D97-AF65-F5344CB8AC3E}">
        <p14:creationId xmlns:p14="http://schemas.microsoft.com/office/powerpoint/2010/main" val="25010965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06E79A24-BC2F-4499-9B6D-1CA52F89E850}" type="datetimeFigureOut">
              <a:rPr lang="en-GB" smtClean="0"/>
              <a:t>23/12/2022</a:t>
            </a:fld>
            <a:endParaRPr lang="en-GB"/>
          </a:p>
        </p:txBody>
      </p:sp>
      <p:sp>
        <p:nvSpPr>
          <p:cNvPr id="5" name="Footer Placeholder 4"/>
          <p:cNvSpPr>
            <a:spLocks noGrp="1"/>
          </p:cNvSpPr>
          <p:nvPr>
            <p:ph type="ftr" sz="quarter" idx="11"/>
          </p:nvPr>
        </p:nvSpPr>
        <p:spPr>
          <a:xfrm>
            <a:off x="774923" y="5951811"/>
            <a:ext cx="7896279" cy="365125"/>
          </a:xfrm>
        </p:spPr>
        <p:txBody>
          <a:bodyPr/>
          <a:lstStyle/>
          <a:p>
            <a:endParaRPr lang="en-GB"/>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27F4F842-E1B7-436B-96FD-FFD43863F4B3}" type="slidenum">
              <a:rPr lang="en-GB" smtClean="0"/>
              <a:t>‹#›</a:t>
            </a:fld>
            <a:endParaRPr lang="en-GB"/>
          </a:p>
        </p:txBody>
      </p:sp>
    </p:spTree>
    <p:extLst>
      <p:ext uri="{BB962C8B-B14F-4D97-AF65-F5344CB8AC3E}">
        <p14:creationId xmlns:p14="http://schemas.microsoft.com/office/powerpoint/2010/main" val="18138840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6E79A24-BC2F-4499-9B6D-1CA52F89E850}" type="datetimeFigureOut">
              <a:rPr lang="en-GB" smtClean="0"/>
              <a:t>23/12/2022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a:xfrm>
            <a:off x="10558300" y="5956137"/>
            <a:ext cx="1052508" cy="365125"/>
          </a:xfrm>
        </p:spPr>
        <p:txBody>
          <a:bodyPr/>
          <a:lstStyle/>
          <a:p>
            <a:fld id="{27F4F842-E1B7-436B-96FD-FFD43863F4B3}" type="slidenum">
              <a:rPr lang="en-GB" smtClean="0"/>
              <a:t>‹#›</a:t>
            </a:fld>
            <a:endParaRPr lang="en-GB"/>
          </a:p>
        </p:txBody>
      </p:sp>
    </p:spTree>
    <p:extLst>
      <p:ext uri="{BB962C8B-B14F-4D97-AF65-F5344CB8AC3E}">
        <p14:creationId xmlns:p14="http://schemas.microsoft.com/office/powerpoint/2010/main" val="11636702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06E79A24-BC2F-4499-9B6D-1CA52F89E850}" type="datetimeFigureOut">
              <a:rPr lang="en-GB" smtClean="0"/>
              <a:t>23/12/2022</a:t>
            </a:fld>
            <a:endParaRPr lang="en-GB"/>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GB"/>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27F4F842-E1B7-436B-96FD-FFD43863F4B3}" type="slidenum">
              <a:rPr lang="en-GB" smtClean="0"/>
              <a:t>‹#›</a:t>
            </a:fld>
            <a:endParaRPr lang="en-GB"/>
          </a:p>
        </p:txBody>
      </p:sp>
    </p:spTree>
    <p:extLst>
      <p:ext uri="{BB962C8B-B14F-4D97-AF65-F5344CB8AC3E}">
        <p14:creationId xmlns:p14="http://schemas.microsoft.com/office/powerpoint/2010/main" val="42356367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6E79A24-BC2F-4499-9B6D-1CA52F89E850}" type="datetimeFigureOut">
              <a:rPr lang="en-GB" smtClean="0"/>
              <a:t>23/12/2022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7F4F842-E1B7-436B-96FD-FFD43863F4B3}" type="slidenum">
              <a:rPr lang="en-GB" smtClean="0"/>
              <a:t>‹#›</a:t>
            </a:fld>
            <a:endParaRPr lang="en-GB"/>
          </a:p>
        </p:txBody>
      </p:sp>
    </p:spTree>
    <p:extLst>
      <p:ext uri="{BB962C8B-B14F-4D97-AF65-F5344CB8AC3E}">
        <p14:creationId xmlns:p14="http://schemas.microsoft.com/office/powerpoint/2010/main" val="29337454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6E79A24-BC2F-4499-9B6D-1CA52F89E850}" type="datetimeFigureOut">
              <a:rPr lang="en-GB" smtClean="0"/>
              <a:t>23/12/2022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27F4F842-E1B7-436B-96FD-FFD43863F4B3}" type="slidenum">
              <a:rPr lang="en-GB" smtClean="0"/>
              <a:t>‹#›</a:t>
            </a:fld>
            <a:endParaRPr lang="en-GB"/>
          </a:p>
        </p:txBody>
      </p:sp>
    </p:spTree>
    <p:extLst>
      <p:ext uri="{BB962C8B-B14F-4D97-AF65-F5344CB8AC3E}">
        <p14:creationId xmlns:p14="http://schemas.microsoft.com/office/powerpoint/2010/main" val="17887899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6E79A24-BC2F-4499-9B6D-1CA52F89E850}" type="datetimeFigureOut">
              <a:rPr lang="en-GB" smtClean="0"/>
              <a:t>23/12/2022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27F4F842-E1B7-436B-96FD-FFD43863F4B3}" type="slidenum">
              <a:rPr lang="en-GB" smtClean="0"/>
              <a:t>‹#›</a:t>
            </a:fld>
            <a:endParaRPr lang="en-GB"/>
          </a:p>
        </p:txBody>
      </p:sp>
    </p:spTree>
    <p:extLst>
      <p:ext uri="{BB962C8B-B14F-4D97-AF65-F5344CB8AC3E}">
        <p14:creationId xmlns:p14="http://schemas.microsoft.com/office/powerpoint/2010/main" val="14759872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E79A24-BC2F-4499-9B6D-1CA52F89E850}" type="datetimeFigureOut">
              <a:rPr lang="en-GB" smtClean="0"/>
              <a:t>23/12/2022</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27F4F842-E1B7-436B-96FD-FFD43863F4B3}" type="slidenum">
              <a:rPr lang="en-GB" smtClean="0"/>
              <a:t>‹#›</a:t>
            </a:fld>
            <a:endParaRPr lang="en-GB"/>
          </a:p>
        </p:txBody>
      </p:sp>
    </p:spTree>
    <p:extLst>
      <p:ext uri="{BB962C8B-B14F-4D97-AF65-F5344CB8AC3E}">
        <p14:creationId xmlns:p14="http://schemas.microsoft.com/office/powerpoint/2010/main" val="10757629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06E79A24-BC2F-4499-9B6D-1CA52F89E850}" type="datetimeFigureOut">
              <a:rPr lang="en-GB" smtClean="0"/>
              <a:t>23/12/2022</a:t>
            </a:fld>
            <a:endParaRPr lang="en-GB"/>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GB"/>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27F4F842-E1B7-436B-96FD-FFD43863F4B3}" type="slidenum">
              <a:rPr lang="en-GB" smtClean="0"/>
              <a:t>‹#›</a:t>
            </a:fld>
            <a:endParaRPr lang="en-GB"/>
          </a:p>
        </p:txBody>
      </p:sp>
    </p:spTree>
    <p:extLst>
      <p:ext uri="{BB962C8B-B14F-4D97-AF65-F5344CB8AC3E}">
        <p14:creationId xmlns:p14="http://schemas.microsoft.com/office/powerpoint/2010/main" val="35803779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06E79A24-BC2F-4499-9B6D-1CA52F89E850}" type="datetimeFigureOut">
              <a:rPr lang="en-GB" smtClean="0"/>
              <a:t>23/12/2022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7F4F842-E1B7-436B-96FD-FFD43863F4B3}" type="slidenum">
              <a:rPr lang="en-GB" smtClean="0"/>
              <a:t>‹#›</a:t>
            </a:fld>
            <a:endParaRPr lang="en-GB"/>
          </a:p>
        </p:txBody>
      </p:sp>
    </p:spTree>
    <p:extLst>
      <p:ext uri="{BB962C8B-B14F-4D97-AF65-F5344CB8AC3E}">
        <p14:creationId xmlns:p14="http://schemas.microsoft.com/office/powerpoint/2010/main" val="13977064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06E79A24-BC2F-4499-9B6D-1CA52F89E850}" type="datetimeFigureOut">
              <a:rPr lang="en-GB" smtClean="0"/>
              <a:t>23/12/2022</a:t>
            </a:fld>
            <a:endParaRPr lang="en-GB"/>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GB"/>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27F4F842-E1B7-436B-96FD-FFD43863F4B3}" type="slidenum">
              <a:rPr lang="en-GB" smtClean="0"/>
              <a:t>‹#›</a:t>
            </a:fld>
            <a:endParaRPr lang="en-GB"/>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29914658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	Web and how does it work</a:t>
            </a:r>
            <a:endParaRPr lang="en-GB" dirty="0"/>
          </a:p>
        </p:txBody>
      </p:sp>
      <p:sp>
        <p:nvSpPr>
          <p:cNvPr id="3" name="Subtitle 2"/>
          <p:cNvSpPr>
            <a:spLocks noGrp="1"/>
          </p:cNvSpPr>
          <p:nvPr>
            <p:ph type="subTitle" idx="1"/>
          </p:nvPr>
        </p:nvSpPr>
        <p:spPr/>
        <p:txBody>
          <a:bodyPr/>
          <a:lstStyle/>
          <a:p>
            <a:endParaRPr lang="en-GB"/>
          </a:p>
        </p:txBody>
      </p:sp>
    </p:spTree>
    <p:extLst>
      <p:ext uri="{BB962C8B-B14F-4D97-AF65-F5344CB8AC3E}">
        <p14:creationId xmlns:p14="http://schemas.microsoft.com/office/powerpoint/2010/main" val="35508981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How does it work</a:t>
            </a:r>
            <a:endParaRPr lang="en-GB" dirty="0"/>
          </a:p>
        </p:txBody>
      </p:sp>
      <p:sp>
        <p:nvSpPr>
          <p:cNvPr id="3" name="Content Placeholder 2"/>
          <p:cNvSpPr>
            <a:spLocks noGrp="1"/>
          </p:cNvSpPr>
          <p:nvPr>
            <p:ph idx="1"/>
          </p:nvPr>
        </p:nvSpPr>
        <p:spPr/>
        <p:txBody>
          <a:bodyPr/>
          <a:lstStyle/>
          <a:p>
            <a:r>
              <a:rPr lang="en-GB" dirty="0" smtClean="0"/>
              <a:t>The web is constructed from two parts which are the server which is the back end and the client which is the front end, now how does it work? First, your web browsers sends an HTTP request to the server asking it to show the client(you) the website, the data that is sent from the server to the client is sent on the internet connection using TCP/IP. Simply it’s a communication protocol</a:t>
            </a:r>
            <a:endParaRPr lang="en-GB" dirty="0"/>
          </a:p>
        </p:txBody>
      </p:sp>
    </p:spTree>
    <p:extLst>
      <p:ext uri="{BB962C8B-B14F-4D97-AF65-F5344CB8AC3E}">
        <p14:creationId xmlns:p14="http://schemas.microsoft.com/office/powerpoint/2010/main" val="3390513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What do you need to be a web developer</a:t>
            </a:r>
            <a:endParaRPr lang="en-GB" dirty="0"/>
          </a:p>
        </p:txBody>
      </p:sp>
      <p:sp>
        <p:nvSpPr>
          <p:cNvPr id="3" name="Content Placeholder 2"/>
          <p:cNvSpPr>
            <a:spLocks noGrp="1"/>
          </p:cNvSpPr>
          <p:nvPr>
            <p:ph idx="1"/>
          </p:nvPr>
        </p:nvSpPr>
        <p:spPr/>
        <p:txBody>
          <a:bodyPr/>
          <a:lstStyle/>
          <a:p>
            <a:r>
              <a:rPr lang="en-GB" dirty="0" smtClean="0"/>
              <a:t>In order to be a web developer you must learn HTML, CSS, and JavaScript, you should have a desire to create things, and you should be someone who tries because there will be many errors to encounter. You should also choose if you want to work in the front end, the back end, or be a full stack developer.</a:t>
            </a:r>
            <a:endParaRPr lang="en-GB" dirty="0"/>
          </a:p>
        </p:txBody>
      </p:sp>
    </p:spTree>
    <p:extLst>
      <p:ext uri="{BB962C8B-B14F-4D97-AF65-F5344CB8AC3E}">
        <p14:creationId xmlns:p14="http://schemas.microsoft.com/office/powerpoint/2010/main" val="6468565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Why did you choose to learn web development</a:t>
            </a:r>
            <a:endParaRPr lang="en-GB" dirty="0"/>
          </a:p>
        </p:txBody>
      </p:sp>
      <p:sp>
        <p:nvSpPr>
          <p:cNvPr id="3" name="Content Placeholder 2"/>
          <p:cNvSpPr>
            <a:spLocks noGrp="1"/>
          </p:cNvSpPr>
          <p:nvPr>
            <p:ph idx="1"/>
          </p:nvPr>
        </p:nvSpPr>
        <p:spPr/>
        <p:txBody>
          <a:bodyPr/>
          <a:lstStyle/>
          <a:p>
            <a:r>
              <a:rPr lang="en-GB" dirty="0" smtClean="0"/>
              <a:t>I chose to learn it because it will be a useful skill in the future, I am also willing to choose between either business or computer science in college and it will be useful is both areas, in business it will be useful for advertising, in computer science it will be useful in many areas</a:t>
            </a:r>
            <a:r>
              <a:rPr lang="en-GB" smtClean="0"/>
              <a:t>. </a:t>
            </a:r>
            <a:endParaRPr lang="en-GB" dirty="0"/>
          </a:p>
        </p:txBody>
      </p:sp>
    </p:spTree>
    <p:extLst>
      <p:ext uri="{BB962C8B-B14F-4D97-AF65-F5344CB8AC3E}">
        <p14:creationId xmlns:p14="http://schemas.microsoft.com/office/powerpoint/2010/main" val="2401146069"/>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docProps/app.xml><?xml version="1.0" encoding="utf-8"?>
<Properties xmlns="http://schemas.openxmlformats.org/officeDocument/2006/extended-properties" xmlns:vt="http://schemas.openxmlformats.org/officeDocument/2006/docPropsVTypes">
  <Template>TM03457464[[fn=Dividend]]</Template>
  <TotalTime>24</TotalTime>
  <Words>225</Words>
  <Application>Microsoft Office PowerPoint</Application>
  <PresentationFormat>Widescreen</PresentationFormat>
  <Paragraphs>7</Paragraphs>
  <Slides>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Gill Sans MT</vt:lpstr>
      <vt:lpstr>Wingdings 2</vt:lpstr>
      <vt:lpstr>Dividend</vt:lpstr>
      <vt:lpstr> Web and how does it work</vt:lpstr>
      <vt:lpstr>How does it work</vt:lpstr>
      <vt:lpstr>What do you need to be a web developer</vt:lpstr>
      <vt:lpstr>Why did you choose to learn web development</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Web and how does it work</dc:title>
  <dc:creator>Yassin</dc:creator>
  <cp:lastModifiedBy>Yassin</cp:lastModifiedBy>
  <cp:revision>3</cp:revision>
  <dcterms:created xsi:type="dcterms:W3CDTF">2022-12-23T10:23:35Z</dcterms:created>
  <dcterms:modified xsi:type="dcterms:W3CDTF">2022-12-23T10:47:54Z</dcterms:modified>
</cp:coreProperties>
</file>