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A296A-1566-24E7-3547-07C5B9541E16}" v="27" dt="2023-04-21T16:05:17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>
            <a:spAutoFit/>
          </a:bodyPr>
          <a:lstStyle/>
          <a:p>
            <a:r>
              <a:rPr lang="en-GB" sz="1600" dirty="0">
                <a:latin typeface="Mylius Modern"/>
              </a:rPr>
              <a:t>21/04/2023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 lIns="91440" tIns="45720" rIns="91440" bIns="45720" anchor="t"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Mylius Modern"/>
              </a:rPr>
              <a:t>Positive Reviews - 523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Mylius Modern"/>
              </a:rPr>
              <a:t>Negative Reviews - 372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Mylius Modern"/>
              </a:rPr>
              <a:t>Neutral Reviews – 105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Kavya</cp:lastModifiedBy>
  <cp:revision>15</cp:revision>
  <cp:lastPrinted>2022-06-09T07:44:13Z</cp:lastPrinted>
  <dcterms:created xsi:type="dcterms:W3CDTF">2022-02-22T07:39:05Z</dcterms:created>
  <dcterms:modified xsi:type="dcterms:W3CDTF">2023-04-21T16:05:19Z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