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4ZIQvwwqVGve5lo7humnVDxX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36626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50320" y="139833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23" y="35154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11220" y="354760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184810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200" y="5184811"/>
            <a:ext cx="3597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i="0" lang="en-AU" sz="1228" u="none" cap="none" strike="noStrike">
                <a:solidFill>
                  <a:schemeClr val="dk1"/>
                </a:solidFill>
              </a:rPr>
              <a:t>Scope of solution space</a:t>
            </a:r>
            <a:r>
              <a:rPr i="0" lang="en-AU" sz="1428" u="none" cap="none" strike="noStrike">
                <a:solidFill>
                  <a:schemeClr val="dk1"/>
                </a:solidFill>
              </a:rPr>
              <a:t> </a:t>
            </a:r>
            <a:endParaRPr i="0" sz="1428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1128">
                <a:solidFill>
                  <a:schemeClr val="dk1"/>
                </a:solidFill>
              </a:rPr>
              <a:t>Lowering the production to meet the demand and to stick to the normal maintenance cycle of 3 years OR 50k tons produced. This will show the impact on the annual cost and the margin of profit.  </a:t>
            </a:r>
            <a:endParaRPr b="1" sz="1028">
              <a:solidFill>
                <a:schemeClr val="dk1"/>
              </a:solidFill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7775" y="1614387"/>
            <a:ext cx="4324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Monalco Mining is one of the largest companies in the mining business. The company’s </a:t>
            </a:r>
            <a:r>
              <a:rPr b="1" lang="en-AU" sz="1070"/>
              <a:t>exploratory</a:t>
            </a:r>
            <a:r>
              <a:rPr b="1" lang="en-AU" sz="1070"/>
              <a:t> strategies led them to discover significant iron resources in the western part of Australia. The market demands required the company to adopt newer operating technologies, such as Ore-crushers, which helps to increase the </a:t>
            </a:r>
            <a:r>
              <a:rPr b="1" lang="en-AU" sz="1070"/>
              <a:t>production. However, with the competitive market decreased the Iron price by half, making it only $55/ton. The company wants to adapt new spending disciplines to lower its expenses, especially in the maintenance of its machines, in order to lower the maintenance cost by at least 20% to increase their profit within the next few years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</p:txBody>
      </p:sp>
      <p:sp>
        <p:nvSpPr>
          <p:cNvPr id="35" name="Google Shape;35;p1"/>
          <p:cNvSpPr txBox="1"/>
          <p:nvPr/>
        </p:nvSpPr>
        <p:spPr>
          <a:xfrm>
            <a:off x="0" y="3771700"/>
            <a:ext cx="43245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-AU" sz="1071"/>
              <a:t>Lower annual operations cost by lowering the maintenance cost by at least 20%.</a:t>
            </a:r>
            <a:endParaRPr b="1" sz="1071"/>
          </a:p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b="1" lang="en-AU" sz="1071"/>
              <a:t>Manage to meet the market’s demand in </a:t>
            </a:r>
            <a:r>
              <a:rPr b="1" lang="en-AU" sz="1071"/>
              <a:t>parallel</a:t>
            </a:r>
            <a:r>
              <a:rPr b="1" lang="en-AU" sz="1071"/>
              <a:t> with avoiding excess wear on the ore-crushers</a:t>
            </a:r>
            <a:endParaRPr b="1" sz="1071"/>
          </a:p>
        </p:txBody>
      </p:sp>
      <p:sp>
        <p:nvSpPr>
          <p:cNvPr id="36" name="Google Shape;36;p1"/>
          <p:cNvSpPr txBox="1"/>
          <p:nvPr/>
        </p:nvSpPr>
        <p:spPr>
          <a:xfrm>
            <a:off x="186875" y="4716678"/>
            <a:ext cx="4324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●"/>
            </a:pPr>
            <a:r>
              <a:rPr b="1" lang="en-AU" sz="1070"/>
              <a:t>The pricing might go down </a:t>
            </a:r>
            <a:r>
              <a:rPr b="1" lang="en-AU" sz="1070"/>
              <a:t>further</a:t>
            </a:r>
            <a:r>
              <a:rPr b="1" lang="en-AU" sz="1070"/>
              <a:t> more, which will require more procedures to lower the cost and might affect our strategy.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b="1" lang="en-AU" sz="1070"/>
              <a:t>Cutting on maintenance might cause a resistance from the reliability engineers.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b="1" lang="en-AU" sz="1070"/>
              <a:t>Streamlining costs might cause a conflict within staff and the ability to keep their jobs. </a:t>
            </a:r>
            <a:endParaRPr b="1"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Ore Crusher System -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Data Historian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SAP -</a:t>
            </a:r>
            <a:endParaRPr b="1" sz="10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650" y="100056"/>
            <a:ext cx="7725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 Chanel Adams – Reliability Engineer, Jonas Richards – Asset Integrity Manager, Bruce Banner – Maintenance SME, Jane Steere - Principal Maintenance, Fargo Williams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63564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By 2020, Can Monalco Mining raise its profit </a:t>
            </a:r>
            <a:r>
              <a:rPr b="1" lang="en-AU"/>
              <a:t>margin by lowering its Ore-crushers maintenance expenses by at least 20% by adopting new norms of production and still meet the market’s needs?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