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11" r:id="rId3"/>
    <p:sldId id="312" r:id="rId4"/>
    <p:sldId id="279" r:id="rId5"/>
    <p:sldId id="282" r:id="rId6"/>
    <p:sldId id="283" r:id="rId7"/>
    <p:sldId id="306" r:id="rId8"/>
    <p:sldId id="307" r:id="rId9"/>
    <p:sldId id="308" r:id="rId10"/>
    <p:sldId id="309" r:id="rId11"/>
    <p:sldId id="31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2.1449" units="1/cm"/>
          <inkml:channelProperty channel="Y" name="resolution" value="625.773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09:20:23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2466 2140 118 0,'0'0'1'0,"0"0"1"16,0 0 12-16,0 0 1 15,0 0-14-15,0 0 1 16,0 0 2-16,0 0 0 16,0 0 0-16,0 0 1 15,3 29-5-15,-1 5 1 16,6 12 0-16,0 9 0 15,3 9-1-15,4 36 1 16,6 26-1-16,-5-5 0 16,-4 3 0-16,-2-11 0 15,-4-8-1-15,-1-22 0 16,-5-17-2-16,3-22 0 16,-3-21-17-16,0-23 0 15,0-20-9-15,0-30 0 16,0-29 25-16,2 1 1 15,4-16-1-15,-6 1 0 16,2-6-1-16,-7 11 1 16,-8 10-7-16,-1-1 0 0,-3 1 9 15,-7 9 0-15,3 1-8 16</inkml:trace>
  <inkml:trace contextRef="#ctx0" brushRef="#br0" timeOffset="362.38">2256 2133 90 0,'18'-5'16'0,"1"-6"1"15,9-5-10-15,5 5 1 16,3-5 0-16,4 9 0 16,4-1-7-16,0 8 1 15,-3 3-1-15,-6 9 1 16,-2 4 0-16,-8 6 1 15,-3 10-3-15,-7 4 0 16,-4 3 1-16,-11 3 1 16,-8 5-2-16,-13-4 0 15,-7-7 0-15,-12-10 0 16,-8-2-1-16,3-11 1 16,-4-7-11-16,10-14 0 15,3-8-22-15,15-18 1 16,13-20 27-16,24-13 1 15,20-15-5-15,9 9 1 0,14-1-5 16,11 17 0-16,14 12 9 16,-12 6 1-16,1-1-9 15</inkml:trace>
  <inkml:trace contextRef="#ctx0" brushRef="#br0" timeOffset="862.06">2880 1624 99 0,'4'17'18'0,"-4"-17"1"16,0-9-16-16,0 6 0 16,0 0 0-16,5 17 1 15,3 9-1-15,3 17 0 16,-2 11-2-16,2 15 1 15,2 8-1-15,3 20 0 16,3 16-1-16,-5-17 1 16,0-12-1-16,-4-21 1 15,-4-24-1-15,-4-14 1 16,1-19-1-16,-3-20 0 16,-3-19-1-16,1-7 1 15,-6-8-2-15,8 0 1 16,2 0 0-16,4 8 1 15,2 9 0-15,1 5 0 16,2 6 0-16,2 12 0 0,8 3 0 16,-3 11 0-1,3 10 0-15,-4 6 1 0,2 1-1 16,-3 3 0-16,-3 4-3 16,-2 1 0-16,-7 4-15 15,0-6 0-15,-3-2 3 16,2-8 0-16,2-8 7 15,8-5 0-15,7-11-4 16,4-6 0-16,4-7 3 16,7 1 0-16,-3 1-9 0</inkml:trace>
  <inkml:trace contextRef="#ctx0" brushRef="#br0" timeOffset="901.95">3563 2112 1 0</inkml:trace>
  <inkml:trace contextRef="#ctx0" brushRef="#br0" timeOffset="1395.94">3531 2128 20 0,'0'-3'8'0,"0"3"1"16,3-3 8-16,-3 6 0 16,2 1 4-16,1 12 0 15,0 11-14-15,2 12 0 16,0 11-6-16,3 5 1 16,-4 8 0-16,7 23 0 15,0 22-1-15,-1-10 0 16,3-4-1-16,1-16 0 15,-2-12 0-15,-4-26 0 16,-6-22-2-16,4-13 1 16,2-13-9-16,-8-12 0 15,0-18 4-15,-11-36 1 16,-5-28 4-16,0-7 1 0,-1-15 0 16,1 17 1-16,0 5 0 15,9 20 1-15,-1 20 1 16,5 19 0-16,3 16 1 15,6 7 0-15,2 9 2 16,12 3 0-16,6 4-4 16,8 8 1-16,7 7 0 15,0 5 0-15,2 11-3 0,-7 4 0 16,-4 8 1-16,-7 8 1 16,-9 3 1-16,-13-2 1 15,-11-1-3-15,-14-11 0 16,-8-2-1-16,-22-5 1 15,-16-3-2-15,11-15 0 16,-3-14-22-16,27-10 1 16,17-16 3-16,16-12 1 15,21-16 10-15,18-5 1 16,23-9 1-16,21 0 1 16,-2 1-25-16</inkml:trace>
  <inkml:trace contextRef="#ctx0" brushRef="#br0" timeOffset="3312.66">5440 2109 82 0,'-17'0'15'0,"9"-3"1"16,2-2-9-16,1-3 1 15,0-3-4-15,-7 3 0 16,-12-4-4-16,-3 6 0 16,-3 1 1-16,-6 8 0 15,-2 2 1-15,0 6 0 16,-1 1-1-16,-1 10 0 0,4 7 0 16,8 2 0-16,4 5 0 15,10 2 1-15,6 1 1 16,8-8 0-16,5-4-2 15,10-10 0-15,11-6-1 16,2-14 0-16,7-9 2 16,-2-7 0-16,3-10 0 15,-1 1 0-15,-5-3-1 0,-3 4 1 16,-7 4-2-16,-2 7 0 16,-4 0 0-16,-5 10 0 15,2 6 0-15,-3 11 0 16,2 12 0-16,1 4 0 15,0 5-1-15,1 2 1 16,6 2 0-16,2-4 0 16,4-4 0-16,-2-3 0 15,0-9 0-15,5-9 0 16,4-13 0-16,-2-11 0 16,-1-13 0-16,-4-4 0 15,-8-10 0-15,-4 4 0 16,-4-5 0-16,-3 9 0 15,-2 0-1-15,-3 9 1 16,-3 0 0-16,3 10 0 16,0 0 0-16,3 4 0 15,2-2 0-15,7 2 0 16,7 2 0-16,-1 0 0 0,2 6-1 16,-1 2 1-16,-3 6 0 15,0 8 0-15,-4 2 0 16,-1 6 1-16,-1-2-2 15,-5 10 1-15,-2 7 0 16,0 1 0-16,-6 4 0 16,6 5 0-16,-1 1 0 15,4-4 0-15,6-2 0 16,-2-7 0-16,4-7 0 0,7-9 0 16,7-9-3-16,0-14 1 15,9-15-13-15,-3-15 0 16,7-13 5-16,5-16 0 15,6-12-4-15,-9-1 1 16,-7-2 5-16,-6 10 0 16,-3 8 0-16,-11 9 1 15,-8 0 1-15,-7 12 0 16,-6 9 2-16,1-6 1 16,-4-1 10-16,3 0 1 15,-1 0 25-15,1 12 1 16,0 1-34-16,-3 7 1 15,1 8 4-15,2 1 1 16,-1 7 0-16,1 12 0 16,0 16 3-16,0 10 1 15,5 13-9-15,2 7 1 16,3 8-1-16,1 26 0 0,2 24 0 16,4-15 1-1,1 2-2-15,-2-10 1 0,-1-7-3 16,1-15 1-16,-3-5-3 15,-4-28 1-15,-1-18-6 16,-3-16 1-16,5-22-14 16,-10-6 0-16,-1-12 18 15,-3 1 0-15,-2-6 2 16,-2 2 0-16,-6 3 3 0,5 5 1 16,3 7 10-16,0 3 1 15,1 7-8-15,4 4 0 16,1 5 5-16,8-5 0 15,7 4-5-15,9 2 0 16,6 2-4-16,5-2 0 16,6-1-1-16,1-2 0 15,4-8-9-15,-2 3 1 16,1 1-23-16,-7 2 0 16,-10 2 29-16,-2 3 0 15,-5 4-5-15,-9 0 1 16,1 1-1-16,-8 6 1 15,0 5 2-15,-6 8 1 16,-3 8 0-16,1 2 1 16,1 6 2-16,3-6 1 15,1-5 40-15,1 2 1 16,4 7-39-16,-1-2 1 0,1 7 0 16,1-2 1-1,-2 1-5-15,1 6 1 0,3-3-1 16,-5-5 1-16,1-1-4 15,1-11 0-15,-2-1-35 16,0-11 1-16,1-11 35 16,4-16 1-16,1-14-6 15,-1-1 0-15,-2-10 3 16,-3-14 1-16,0-11 3 16,0-13 0-16,0-9-1 0,2 30 1 15,1 20-4 1,-3 3 0-16,2 13 50 0,-1 6 1 15,-1 8-47-15,0 4 1 16,-1 2-1-16,1 5 0 16,-2-3-15-16,2 3 1 15,0 0-17-15,8 0 0 16,5 0 32-16,7 0 1 16,12 0-4-16,-1 3 0 15,-1-2 0-15,0 9 0 16,-1-2-9-16</inkml:trace>
  <inkml:trace contextRef="#ctx0" brushRef="#br0" timeOffset="4545.97">7084 1941 84 0,'-6'-19'17'16,"0"7"0"-16,1 1-14 15,-7 3 0-15,-4 3-2 16,-5 5 1-16,-2 2 2 16,2 9 1-16,-1 3-2 15,8 3 1-15,6 5 0 16,5-2 1-16,3 1-4 0,15 2 1 15,14 1-1-15,4 1 0 16,10 0 3-16,-7 2 1 16,3 0-4-16,-2 1 1 15,-4 3-3-15,-8-4 1 16,-6-1 0-16,-10 3 0 16,-5 5 0-16,-12-5 0 15,-10-1 0-15,-8-6 0 16,-8-7 0-16,1-4 0 15,-1-6 0-15,5-2 0 16,5-9-3-16,7-10 1 16,9-7-15-16,13-6 1 15,12-5 0-15,18-2 1 16,9 1 0-16,10 9 0 16,9 2 9-16,13 4 1 0,9 1 0 15,-6 6 0-15,-2 10 1 16,-20-1 1-16,-16 0-3 15,-13 0 0-15,-13 4 5 16,-3-3 1-16,-9 3 30 16,2-5 0-16,-5 2-24 15,-3-8 1-15,-2-2 9 16,-3 2 1-16,-4-1-13 16,-1 1 0-16,-1 0-2 15,-2 3 0-15,-1 3 3 0,1 0 0 16,-1 5-3-16,-2 5 0 15,-2 6 0-15,5 2 0 16,4 2-2-16,5 9 0 16,6 6-1-16,4-5 1 15,3 5 1-15,5-7 1 16,5-4 0-16,0-10 0 16,1-2-1-16,7-14 1 15,0-5-1-15,-1-4 1 16,-2-11-2-16,-5 7 0 15,-4-3 0-15,-2 4 0 16,-2 0 0-16,-2 6 0 16,-1 5-2-16,-2 5 0 15,1 3 2-15,0 14 0 16,0 7 0-16,4 2 0 16,0 9 0-16,2-1 1 15,1 1-1-15,0-6 1 16,-5-2-1-16,0-9 0 0,2-4 0 15,2-14 0-15,4-8 0 16,0-6 0-16,5-7 0 16,-2 1 0-16,1-4 0 15,-6 5 0-15,1 5 0 16,-8 6 1-16,-1 3-1 16,3 5 0-16,-3 6 0 15,1 10 0-15,6 9-1 0,-8 3 0 16,2 5 0-16,0-4 1 15,1-1 0-15,4-1 0 16,-2-2 0-16,1-9 0 16,0-6 0-16,9-14 0 15,-1-12 0-15,2-5 0 16,2-7 0-16,-1-1 0 16,2-4 0-16,-4 10 0 15,-3 2 0-15,-4 8 0 16,-1 4 0-16,1 9 0 15,-2 7 0-15,2 15 1 16,0 9-3-16,2 10 1 16,0 4 1-16,6-2 0 15,6-4 0-15,6-5 0 16,6-9-18-16,12-20 0 16,11-15 6-16,23-18 0 15,18-19 6-15,81-32-70 16</inkml:trace>
  <inkml:trace contextRef="#ctx0" brushRef="#br0" timeOffset="7094.64">10201 2280 43 0,'6'13'8'0,"0"-6"1"0,2 1 21 16,5-5 0-16,4-3-30 16,1-14 0-16,2-6 5 15,-3-11 0-15,2-7 1 16,-3-6 1-16,1-6-5 16,2-5 0-16,2-5-1 15,-5 10 1-15,-4 8 0 16,4 5 0-16,-5 6 2 0,-1 9 1 15,-2 6-4-15,4 15 0 16,2 9-1-16,4 4 0 16,-1 9 0-16,2 18 0 15,-2 14 0-15,2 2 0 16,-3 0 0-16,-6-2 0 16,-1-5 0-16,-3-9 0 15,1-11 0-15,-6-4 0 16,2-10 0-16,1-14 1 15,3-11-1-15,6-11 0 16,0-10-2-16,2-1 0 16,4-6 2-16,-1 9 0 15,-3 2 0-15,-2 6 0 16,0 10 1-16,3 12 0 16,2 7-1-16,-5 9 1 15,3 8-1-15,-7 7 0 16,2 8 0-16,-3 4 0 15,0-1 0-15,2-6 0 0,-1-5-1 16,1-7 1-16,-6-5 0 16,7-19 1-16,5-16-1 15,-2-7 0-15,5-17 0 16,0 1 1-16,2-8-1 16,1 8 0-16,1 0 0 15,-4 6 0-15,-1 8 0 16,-4 6 0-16,-5 6 0 15,2 15 0-15,2 13-2 16,-2 7 0-16,2 10 2 0,-2 2 0 16,3 6-1-16,5-8 1 15,5 3-2-15,4-8 1 16,5-9-2-16,8-13 0 16,10-10-1-16,-4-10 1 15,5-12 2-15,-6-4 0 16,-5-7 1-16,-5-14 0 15,-1-14-1-15,-19 22 1 16,-12 13 0-16,-7 1 1 16,-9 10 0-16,-11 12 0 15,-8 5 0-15,-9 14 0 16,-13 9-1-16,5 7 1 16,4 7-1-16,8 3 0 15,8-3 0-15,7 1 1 16,10-4-1-16,11-3 1 15,5-9-1-15,11-10 0 16,7-5 1-16,6-12 0 16,2-5 0-16,-2-6 0 0,-1-1-1 15,-4 1 1-15,-7 3 0 16,-3 5 0-16,-4 4 0 16,-2 7 1-16,-1 3-1 15,-2 9 1-15,1 7-2 16,1 8 0-16,1 1-1 15,3 3 1-15,5 1 0 16,-1-9 0-16,3-4-1 0,8-11 0 16,3-13-10-16,4-13 1 15,3-17-10-15,-1-12 1 16,-3-21 14-16,-2-16 0 16,-4-18 0-16,-5 9 0 15,-5-1 3-15,-19 16 0 16,-13 4-2-16,-5 38 1 15,-7 20-3-15,-1 24 0 16,3 17 12-16,5-3 0 16,4 1 26-16,9 9 1 15,8-1-30-15,3 1 1 16,10-1 1-16,1-4 0 16,3-7 3-16,5-12 1 15,5-10-10-15,-3-13 1 16,1-15 0-16,-6-9 0 15,-2-13 1-15,-6-22 0 16,-1-23-1-16,-5-1 0 0,-5-10 0 16,-2 9 1-16,-6-1-1 15,0 21 0-15,-8 17 0 16,7 18 0-16,-1 20 0 16,1 10 0-16,-4 14-1 15,-2 14 0-15,0 18 1 16,3 34 0-16,2 25 0 15,6 14 0-15,2 15 0 16,5 9 0-16,3 8-1 0,-1 9 1 16,3 6-1-16,-3-13 1 15,0-10 0-15,-1-16 0 16,3-19-1-16,-6-28 1 16,1-23-1-16,-1-15 0 15,-1-20 0-15,7-40 0 16,2-31 1-16,4-10 0 15,6-20 0-15,6-3 0 16,10-7 0-16,-2 17 0 16,3 7 0-16,0 21 0 15,1 11 0-15,-3 16 0 16,-1 15 1-16,-9 8 0 16,-8 11-3-16,-7 10 1 15,-4 10 1-15,-10 9 0 16,-7 10 0-16,-13 5 0 15,-12 0 0-15,-13 3 0 16,-15 2-1-16,8-14 1 16,-1-13 0-16,20-11 0 0,10-9 0 15,4-10 0-15,8-11 0 16,11-6 0-16,5-3-1 16,16 6 0-16,8 7 1 15,9 9 0-15,11 14 3 16,0 4 1-16,2 9-3 15,0 1 1-15,0 8-2 16,4 11 1-16,7 11-1 16,-24-19 0-16,-9-6-1 0,-5-10 1 15,-7-6-2-15,1-9 0 16,3-10-20-16,1-13 0 16,4-14 19-16,1-2 1 15,3-10-4-15,2-7 0 16,3-10 0-16,4 2 1 15,3-7-2-15,-17 26 1 16,-10 20-1-16,-4 9 1 16,-4 6 7-16,-9 15 1 15,-4 9 20-15,-1 7 0 16,-7 9-21-16,8-7 1 16,1-1 10-16,7-4 1 15,3 1-9-15,8-4 0 16,6-4 3-16,7-8 1 15,2-8-7-15,-1-5 1 16,2-11-2-16,-2-10 1 16,-1-9-1-16,-6 2 0 0,-2-6 0 15,-8 1 0-15,-10 4-2 16,-1 6 0-16,-4 4 2 16,-6 5 0-16,-9 7 0 15,-2 4 0-15,-1 9 0 16,0 13 0-16,-1 7 0 15,2 13 0-15,2 13 0 16,6 8 0-16,3 3 0 16,10 16 1-16,9 13 0 0,8-9 0 15,8-1-2 1,6-25 0-16,7-13 0 0,17-28 0 16,14-22-25-16,2-20 0 15,10-21 20-15,3 2 0 16,5-13 2-16,-7-11 1 15,1-12-5-15,75-78-53 16</inkml:trace>
  <inkml:trace contextRef="#ctx0" brushRef="#br0" timeOffset="7878.7">13219 2031 7 0,'-5'0'0'0,"7"-4"0"0,6 0 1 15,0 1 1-15,3-2-1 16,-3 2 1-16,4 3 29 16,-4-3 0-16,2 1-21 15,-4 2 0-15,2 0-3 0,-7 0 1 16,3 2-4-16,-1 1 0 16,-2 1 3-16,4 3 1 15,1 1-7-15,10-4 0 16,6-1-1-16,2-9 0 15,4-3 1-15,-2-2 1 16,-1-5-1-16,-5-3 1 16,-1-1-2-16,-9 1 0 15,-7 2-1-15,-6 1 1 16,-8 2-4-16,-7 6 0 16,-2 5-22-16,1 3 1 15,1 3 14-15,7 8 1 16,4 2 8-16,10 5 1 15,5 9-6-15,-1-3 1 16,8 1 4-16,-1 1 0 16,-3-2-3-16,-2 7 0 15,-1 4 0-15,-9-1 1 16,-6 6 7-16,-4-4 1 0,-3 3 22 16,-2-1 0-16,1-2-25 15,-4-5 0-15,-3-7 4 16,11-9 1-16,7-1 2 15,9-12 1-15,9-7-6 16,4-10 1-16,5-9-1 16,-2-6 1-16,-1-3-1 15,-1 2 1-15,-1-4-1 16,-9 9 0-16,-4 2-3 0,-8 8 1 16,-8 4-1-16,-10 4 1 15,-7 8-2-15,2 5 1 16,-3 3-2-16,8-1 0 15,4 1-27-15,12 0 0 16,10-5 20-16,14-9 1 16,15-3 2-16,6-6 0 15,9-2-3-15,39-14-18 16</inkml:trace>
  <inkml:trace contextRef="#ctx0" brushRef="#br0" timeOffset="9045.49">13934 2136 82 0,'5'0'5'0,"1"-3"1"0,3-1 5 16,-1-5 0-16,5-5-6 16,0-10 0-16,1-12-3 15,0-6 1-15,0-8-1 16,3-2 1-16,4-6-1 0,-2 8 0 16,-3 6-1-16,3 6 1 15,0 10-1-15,-4 7 0 16,1 10 2-16,3 7 0 15,3 8-3-15,0 12 1 16,0 8-1-16,-3 15 1 16,0 8-1-16,-3 6 0 15,-3 7 0-15,-4-7 0 16,-4-1 0-16,-4-13 0 16,-2-7-2-16,-1-9 1 15,1-7 0-15,1-16 1 16,-4-16 0-16,4-9 0 15,7-13 0-15,2-6 1 16,4-3-1-16,3-1 1 16,-1 1-1-16,-2 11 0 15,0 4 0-15,-2 12 1 0,-2 3-1 16,2 12 1 0,2 13-1-16,-4 7 1 15,-1 15-1-15,0 6 0 0,2 7 0 16,-3 1 1-16,0-2-1 15,-2-8 0-15,1-5 0 16,-5-10 0-16,1-4 0 16,4-13 0-16,4-7 0 15,2-15 0-15,3-12 0 16,0-7 0-16,1-3-1 16,0-1 1-16,-2 4 0 0,-3 11 0 15,-3 4 0-15,-2 5 1 16,-1 9-1-16,-2 16 0 15,-3 11 0-15,0 7 0 16,0 10 0-16,3 5 0 16,2 7 0-16,0-7 1 15,4-3-1-15,1-8 0 16,2-6-1-16,-1-6 1 16,4-11 0-16,4-10 0 15,-2-14 0-15,2-12 0 16,-2-13 0-16,-1-2 0 15,0-4 0-15,-5 9 0 16,-3 7 0-16,-2 7 0 16,0 7 0-16,-4 6 0 15,0 9 0-15,-2 16 0 16,0 16-1-16,0 6 0 16,1 12 1-16,4-1 0 15,1 6 0-15,2-6 0 0,0-5 0 16,1-7 0-16,2-7-2 15,5-16 1-15,8-9-24 16,1-20 1-16,4-15 18 16,-4-12 0-16,0-11 4 15,-3-17 0-15,0-11-5 16,-8-4 1-16,-3-2 1 16,-11 24 0-16,-6 15 3 0,-8 17 0 15,-7 20 10-15,4 0 1 16,0 13 6-16,-1 0 0 15,-1 6-14-15,7 0 1 16,-2 2-9-16,6 0 1 16,3 1-14-16,18-4 0 15,13 1 19-15,6 0 1 16,9-3-7-16,-2 5 1 16,6 2-1-16,35 4-16 15</inkml:trace>
  <inkml:trace contextRef="#ctx0" brushRef="#br0" timeOffset="10694.81">15509 1839 8 0,'-4'-11'0'0,"-5"-1"0"0,1-4 0 15,5 0 0-15,0-6 23 16,6 2 1-16,0 1-11 16,2 3 1-16,0 1-1 15,-4 2 0-15,1 2-11 16,-9 3 0-16,-2 0 2 16,-13 5 1-16,-7 9-4 0,-5 7 1 15,-6 7-2 1,-1 15 0-16,2 7 1 0,7 5 1 15,4 11 2-15,15-6 0 16,12-2-2-16,15-7 0 16,9-7 1-16,9-13 0 15,9-12 0-15,0-14 0 16,6-9-2-16,-6-12 1 16,2-13-2-16,0-7 1 15,1-11-1-15,-17 20 0 16,-12 12 0-16,-2 7 0 15,-5 3 0-15,5 13 0 16,1 13 0-16,-2 14 0 16,3 17 0-16,-1 9 0 15,0 10 0-15,0 28 0 16,-4 25 0-16,-9-3 0 16,-4 4-1-16,-13 0 0 15,-4-3-4-15,-4-17 1 0,-4-15 4 16,-4-22 0-16,-1-18-1 15,1-26 1-15,1-24 0 16,10-20 0-16,4-19 0 16,14-26 0-16,8-18 0 15,14-11 0-15,11-14 1 16,4 2 1-16,7-6-2 16,-1 11 0-16,-2 3 0 15,-7 9 0-15,-2 8 0 16,-7 17 1-16,-7 9-1 0,-2 14 0 15,-4 18 0-15,-1 7 1 16,0 12-1-16,0 1 0 16,2 3 0-16,7 6 0 15,7 2 0-15,1 5 0 16,-1 3-2-16,-1 8 1 16,2-1 1-16,-7 12 0 15,-1 4 0-15,-6 5 0 16,-4 10 0-16,-6 3 0 15,-1 4 0-15,3-6 1 16,0 0-1-16,5-8 0 16,-1-7 0-16,10-9 0 15,7-9 0-15,9-9 0 16,3-13-4-16,10-11 0 16,7-9 2-16,11-22 1 15,7-16-3-15,-11 8 1 0,-8-2 2 16,-19 18 1-16,-13 6-1 15,-9 9 0-15,-9 15 1 16,-10-3 0-16,-11 6 0 16,-9 9 1-16,-12 2-1 15,-2 9 1-15,-6 7-1 16,6 8 1-16,-2 3-1 16,12 3 1-16,8-1 1 15,9-4 0-15,5-7 0 0,12-1 0 16,9-6-2-16,12-15 1 15,9-12-1-15,4-7 0 16,5-8 0-16,-5 0 1 16,-2 1-1-16,-11 5 1 15,-5 4-1-15,-4 3 0 16,-6 8 1-16,-5 16 0 16,2 9-1-16,-5 10 1 15,0 8-1-15,1 4 1 16,1 3 0-16,3-6 1 15,-4-6-1-15,9-5 1 16,2-6-2-16,10-11 1 16,7-11-1-16,-2-18 0 15,2-18 0-15,-2-8 0 16,0-11 0-16,2-24 0 16,1-23 0-16,-5 0 0 15,0-9 0-15,-8 12 0 16,-2 4 0-16,-6 24 0 15,-4 16 0-15,-2 22 0 0,-3 18 0 16,0 5 0-16,0 15 0 16,-3 19 0-16,1 20 0 15,-1 10 0-15,3 11 2 16,-2 34 0-16,2 22-1 16,2-1 1-16,1 7-2 15,-1-11 0-15,4-9 0 16,0-24 0-16,2-17-4 15,-1-21 1-15,-4-22-22 0,-3-9 1 16,-3-17 22-16,-7-25 0 16,-1-24-3-16,-9-3 0 15,-7-13-10-15,5 24 1 16,3 13 14-16,-2 5 0 16,-1 6-3-16,5 4 1 15,1 6 35-15,14 6 1 16,10 0-32-16,14 7 0 15,15 3-1-15,4 1 1 16,6 0-2-16,0-7 0 16,2-2-20-16,-1-2 1 15,-1-6 9-15,-9-1 0 16,-7-2 7-16,-5-7 1 16,-7-6-4-16,-7 6 0 15,-4 4 1-15,-3 7 0 16,-2 1 0-16,2-16-21 15</inkml:trace>
  <inkml:trace contextRef="#ctx0" brushRef="#br0" timeOffset="11661.8">17162 1681 21 0,'0'0'37'16,"2"11"0"-16,2 7-30 15,0 6 0-15,0 4-6 16,-1 4 1-16,1 2 1 16,-3-6 0-16,1 2 0 15,-4-2 1-15,1-6-4 16,-1-4 0-16,2-4-12 15,0-10 0-15,2-4-7 0,4-15 1 16,2-13 13-16,0-5 0 16,0-4-1-1,-4-6 0-15,1-5 4 0,-2-10 1 16,0-11-2-16,-3 14 1 16,-1 4 3-16,-2 8 0 15,-4 12 21-15,-1 4 0 16,1 8-21-16,-1 7 1 15,0 4-3-15,1 0 1 16,4 5-25-16,10 6 1 16,7 5 19-16,3 3 0 15,10 5 5-15,5 3 0 16,4 1-2-16,5 7 0 16,5 4 0-16,-7-3 1 15,-3-1 0-15,-7 0 0 16,-6-4 0-16,-4-6 1 0,-6-1-1 15,-2-2 1-15,-5-6 15 16,-6 1 1-16,-6 2-8 16,-7 2 0-16,-4 3-3 15,0 6 1-15,-2 1-2 16,5 4 1-16,3 1 3 16,6 0 1-16,5 7-2 15,6-5 0-15,11-5 1 16,6-3 0-16,3-10-6 15,8-7 0-15,7-10-2 16,-2-10 1-16,0-12-1 0,-7-4 1 16,-7-9-2-16,-9-2 1 15,-10 1-2-15,-9 4 0 16,-9 0-1-16,-9 8 1 16,-6 5 1-16,-6 8 0 15,-3 7 0-15,9 3 1 16,3 4 0-16,9 2 0 15,5 2 3-15,15 4 0 16,12-1 2-16,8-1 0 16,12 3-3-16,-1-3 0 15,5 4 0-15,-5 0 0 16,1 5-1-16,-6 5 1 16,-1 3 0-16,-6 6 1 15,-5 2-2-15,-5 3 0 16,-3 1-1-16,-3-4 1 15,-5-3-1-15,0-4 0 16,-1-7 0-16,-1-4 1 16,-1-6-1-16,3-16 0 0,4-9 0 15,2-7 0-15,2-8 0 16,7-1 0-16,5-3 0 16,-2 5 0-16,1 2 0 15,-5 9 0-15,-1 4 0 16,0 11 0-16,0 6 1 15,-1 12 1-15,1 9-1 16,-5 4 0-16,-3 12-1 16,-2-1 0-16,-4 5 0 0,1 1 0 15,2-1-17-15,1-8 0 16,0-7-2-16,17-21 1 16,3-14 12-16,23 0-54 15</inkml:trace>
  <inkml:trace contextRef="#ctx0" brushRef="#br0" timeOffset="19593.43">19436 1375 98 0,'0'0'3'0,"0"0"1"15,0 0-1-15,0 0 1 16,0 0 1-16,0 0 0 0,0 0-2 16,0 0 1-16,-33 4-2 15,4 9 0-15,-9 6 1 16,-1 4 0-16,-4 12-2 15,4 1 0-15,-1 6 0 16,10 1 1-16,2 4 1 16,8-5 1-16,7 2-3 15,8-2 1-15,8-2-2 16,10-6 1-16,7-3 0 16,14-7 0-16,10-5 1 0,3-11 0 15,5-8-1-15,-3-8 1 16,0-11-1-16,-8 0 1 15,-6-9-2-15,-10-2 1 16,-6-3-1-16,-6 6 0 16,-6 1-1-16,-2-1 1 15,-5 7-1-15,2-1 0 16,-1 6 0-16,6-4 0 16,1 0 0-16,7-1 1 15,7 1 0-15,4 6 0 16,2 2 0-16,-3 3 0 15,-1 4 0-15,-2 4 0 16,0 4-2-16,-4 7 1 16,-6 5 0-16,-2 4 1 15,-6 4 0-15,-4 0 0 16,-3 2-1-16,-2 6 1 16,-1-1-1-16,1-4 1 0,2-7-3 15,2-1 0-15,2-7-5 16,6-1 1-16,5-7-43 15,9-8 1-15,9-8 45 16,1-4 0-16,1 2-14 16</inkml:trace>
  <inkml:trace contextRef="#ctx0" brushRef="#br0" timeOffset="20661.18">19923 1723 72 0,'22'-5'9'0,"-9"2"0"15,-5 3 2-15,5-8 0 16,1 0-8-16,2-4 1 16,2-7-1-16,1-1 1 15,0-2-2-15,-4 6 0 16,-4 0-1-16,-5 4 0 15,-5 1-1-15,-7-2 0 16,-5 2 1-16,-2 3 0 16,-1 1 0-16,-5 10 1 15,-4 1-1-15,-3 9 0 16,1 6 0-16,0 4 0 16,1 1 0-16,5 6 0 15,2-2-1-15,8 6 1 0,7-1-1 16,-1 0 0-16,3-1-1 15,11-4 0-15,9-5-5 16,12-10 1-16,9-7-28 16,8-12 0-16,9-7 21 15,-1-2 0-15,1-9 7 16,10-12 0-16,8-6 5 0,-13 3 0 16,-6-7 10-16,-22 18 0 15,-18 4 2-15,-9 2 0 16,-14 5-2-16,-9 3 0 15,-8 5-5-15,-10 5 1 16,-8 8-3-16,0 11 1 16,-2 6-2-16,3 2 0 15,1 4 1-15,9-1 0 16,5 3-1-16,7-1 0 16,7-1-1-16,5-5 1 15,4-5-1-15,12-6 0 16,9-6-1-16,1-7 0 15,7-9 1-15,-2-5 1 16,1-7-1-16,-4 4 0 16,-2 0 0-16,-5 7 0 15,-6 1 0-15,-1 3 0 16,-2 3-1-16,-1 5 1 16,-3 3-1-16,-4 13 1 0,-4 4-1 15,4 4 0-15,2 7 0 16,0-4 0-16,5 0 1 15,1-4 0-15,2-3-1 16,5-9 1-16,2-3-1 16,7-11 1-16,5-13-1 15,-1-12 1-15,0-6 0 16,-5-9 1-16,-2-8-2 16,0-11 1-16,-2-8-1 0,-4-24 0 15,-2-23 0-15,0 19 0 16,-2-3 0-16,-4 23 1 15,-5 15-1-15,0 19 1 16,-2 17-1-16,1 12 1 16,-2 8 1-16,0 6 0 15,-1 2-2-15,-2 18 1 16,-3 16-1-16,2 12 0 16,4 12 0-16,-2 23 0 15,1 18 0-15,-1-1 0 16,-3 5 0-16,5-18 0 15,1-7-3-15,4-9 0 16,3-12-14-16,1-18 0 16,-3-22-19-16,2-5 1 15,1-10 25-15,2-14 0 16,0-9 6-16,-2-7 0 16,-4-11 2-16,-2-2 1 15,0-3-9-15</inkml:trace>
  <inkml:trace contextRef="#ctx0" brushRef="#br0" timeOffset="20779.34">20482 1430 113 0,'16'4'2'15,"-1"-4"1"-15,3 3-3 16,7-6 1-16,7-1-9 16,-1-4 0-16,4 1-41 0,0 3-4 15</inkml:trace>
  <inkml:trace contextRef="#ctx0" brushRef="#br0" timeOffset="21198.63">20689 1649 97 0,'14'-39'2'0,"-9"34"1"15,-4 21 4-15,2-5 0 16,2-2 1-16,11-5 0 16,3-9-5-16,-2-1 0 15,0-2 0-15,-2-5 1 16,-3-3-3-16,-4 1 1 16,-3-4-2-16,-4 3 1 15,-4 4-1-15,-8 1 0 16,-6 6 0-16,-2 5 1 15,-3 5-1-15,4 10 0 0,3 9 1 16,2 3 0-16,5 4-1 16,8 3 0-16,7 3 1 15,-4-3 0-15,1 1-1 16,4-7 0-16,5-1-2 16,9-7 1-16,6-9-33 15,7-11 1-15,6-11 0 16,-5-2 0-16,-1-5 32 15,-3-1 0-15,-1 3-8 0</inkml:trace>
  <inkml:trace contextRef="#ctx0" brushRef="#br0" timeOffset="21861.23">21135 2167 113 0,'24'-6'3'0,"-1"1"0"0,6 0 3 15,-1 2 1-15,1-1-4 16,-6 0 0-16,-4 4 0 16,-5-3 0-16,-3 3-2 15,-4 0 1-15,-6 0-1 0,-13 3 0 16,-10 1 0-16,-10-3 0 15,-7 2 1-15,1 0 1 16,-3 2-3 0,9-2 0-16,5 2 0 0,7-5 1 15,6 3-1-15,7-3 0 16,11-3 0-16,11 3 1 16,12-3 0-16,6 1 1 15,7 2-1-15,2-3 1 16,4-2-2-16,-3-1 0 15,-2-2 0-15,-11 4 0 16,-7-1 0-16,-8 2 0 16,-9-2 0-16,-12 5 0 15,-13-3 0-15,-11 6 0 16,-10 2 0-16,-2-1 0 16,-7 7 0-16,1 0 0 31,-1 2 0-31,-50 15-2 15,80-22-24-15,11-6 0 16,10-7-15-16,15-8 1 0,15-2 36 16,17-14-12-1</inkml:trace>
  <inkml:trace contextRef="#ctx0" brushRef="#br0" timeOffset="23228">21850 1094 53 0,'-27'0'7'0,"-5"1"0"15,-5-1 0-15,-1 8 0 16,0 6 2-16,0 5 0 16,-1 5-4-16,1 4 0 15,0 8-2-15,5 6 0 16,4 9-2-16,2 16 1 15,7 21 1-15,14-10 0 16,15 6 0-16,10-3 0 16,11-2 0-16,6-1 0 15,10 2-2-15,16-8 0 16,15 0-1-16,8-7 0 16,11-7 1-16,10-16 0 15,9-10-1-15,12-14 0 16,8-13 0-16,1-10 0 15,1-10 0-15,4-9 1 16,2-10-1-16,-1-9 1 0,2-15-1 16,-9-9 1-16,-4-12-1 15,-9 2 1-15,-10-4-1 16,-25 13 0-16,-21 10 1 16,-17-4 0-16,-18-4-1 15,-19-2 0-15,-19-6 0 16,-21 1 0-16,-23-6 0 15,-13 5 0-15,-18-4 0 16,-10 7 0-16,-12 2-1 0,-8 14 1 16,-10 8 0-16,-16 11 0 15,-16 13 0-15,-3 4 0 16,-11 8 0-16,4 11 0 16,0 6 0-16,11 15 1 15,6 10-1-15,13 11 0 16,10 10-4-16,24 9 1 15,21 10-47-15,23-8 1 16,21 3 40-16,-55 62-13 16</inkml:trace>
  <inkml:trace contextRef="#ctx0" brushRef="#br0" timeOffset="30009.98">21872 1387 57 0,'-10'0'5'0,"-2"0"0"0,-2 0 4 15,-8 0 0-15,-7 0 0 16,2 3 0-16,-1 5-5 16,-2 2 0-16,0 4 0 15,6-2 0-15,4 4-1 16,4 0 0-16,7 2 0 15,9 1 0-15,9-1-1 16,12 0 0-16,9 1 0 0,4 2 1 16,6 2-2-1,-1 4 1-15,2-1-2 0,-6 7 1 16,-2 5-1-16,-11-2 1 16,-6 2-1-16,-11-2 0 15,-10 0-1-15,-6-6 1 16,-8-10 0-16,-5-9 0 15,-6-8 0-15,2-9 0 16,-2-10 0-16,9-12 0 16,7-9 0-16,14-7 0 15,11-7-1-15,16-24 0 16,16-18 0-16,1-1 0 16,6-3 0-16,-2 11 1 15,1 7-2-15,-12 13 1 16,-5 11 0-16,-8 16 1 15,-7 16 0-15,-6 7 1 16,-8 13-1-16,-4 6 0 16,-6 13 0-16,-2 9 0 0,-4 16 0 15,-1 7 1-15,-2 13-1 16,2 23 1-16,1 16-1 16,6-11 0-16,2 2-2 15,5-17 0-15,3-6-4 16,-1-20 0-16,-1-19-8 15,-1-11 1-15,0-13-21 16,-6-10 1-16,-4-10 29 0,-1-9 1 16,-3-7 1-16,1-4 1 15,2-4 0-15,0 5 0 16,5-6 4-16,3 9 0 16,4 4 22-16,3 7 1 15,4 4-25-15,6 5 1 16,8 3-1-16,5 5 0 15,4 6-1-15,1 0 0 16,2 7-1-16,-2 4 1 16,-2 2-6-16,-6-4 1 15,-5 1-15-15,1-2 0 16,1 0 18-16,1-7 0 16,3-4 2-16,0-4 1 15,4-4 0-15,-3-3 0 16,-3-2 25-16,-5-1 0 15,-3-1-18-15,-6 2 0 16,-3 0-2-16,-7 2 1 16,-5-1-3-16,-9 6 0 0,-7 1-2 15,-1 2 0-15,-4 6 1 16,-2 5 1-16,-2 3-4 16,1 9 0-16,1 7 2 15,7-4 1-15,5 1-3 16,6 4 1-16,6-1 0 15,7-7 0-15,4 2 2 16,5-9 0-16,6-2-2 16,2-11 0-16,4-3-1 15,-3-8 0-15,2-5 0 0,-6 3 1 16,-2 1-1-16,-4-2 0 16,-3 1 0-16,-2 5 1 15,-2 0-1-15,-3 8 0 16,0 0-1-16,0 13 1 15,0 3-1-15,2-2 0 16,1 1-3-16,7 1 1 16,2-3-2-16,6-9 0 15,5 0 2-15,4-8 1 16,3-3 1-16,0-6 0 16,-3-7 0-16,-2-2 1 15,-3-10 0-15,-6 4 1 16,-7-3 0-16,-4 7 0 15,-3 5 0-15,-12 7 1 16,-7 4 0-16,-4 13 1 0,-5 6-2 16,2 9 0-16,0 11 0 15,5 1 0 1,3 2-1-16,7-2 0 0,4-1 1 16,5-7 1-16,5-4-2 15,1-4 1-15,4-5 0 16,2-8 0-16,6-6 2 15,-2-2 1-15,-1-3-3 16,-2 2 0-16,-4 1-1 16,1 0 1-16,-2 5-1 0,3 8 0 15,3 13-1-15,-3 5 1 16,0 10 0-16,-5 10 0 16,-1 9-1-16,-5 8 0 15,-5 7-1-15,-10 23 1 16,-11 14-1-16,-4-18 1 15,-6-7 0-15,8-20 0 16,2-11 1-16,11-23 0 16,8-17 0-16,-1-16 0 15,4-17 0-15,4-14 0 16,4-22 0-16,15-24 0 16,13-27 0-16,7 8 0 15,10-1 0-15,2 11 0 16,2 9-1-16,0 12 0 15,-3 6 0-15,-1 9 0 16,0 6 1-16,-8 10 0 16,-6 4-2-16,-13 13 1 15,-11 13 1-15,-2 6 1 0,-6 3 2 16,-1 12 1-16,-5 12-3 16,0 2 1-16,-4 4-1 15,-1 2 0-15,1 4-1 16,0-2 1-16,1-2-2 15,1-6 1-15,2-5-5 16,3-10 0-16,2-3-29 16,4-19 0-16,5-16 10 15,0-8 1-15,2-5 22 0,-2-11 0 16,0 1-6-16</inkml:trace>
  <inkml:trace contextRef="#ctx0" brushRef="#br0" timeOffset="30132.99">23084 1288 1 0,'-2'-19'23'0,"-3"4"-5"16,1-1 8-16,-6 0 0 15,-2 1-25-15,-1 7 0 16,0 5-1-16,2 0 0 16,3 6-23-16,5 1 1 15,5 7 6-15,7 5 1 16,1 0 3-16</inkml:trace>
  <inkml:trace contextRef="#ctx0" brushRef="#br0" timeOffset="30975.71">23204 1552 78 0,'-10'-36'5'0,"13"28"1"0,7 16 5 15,-4-5 0-15,-1-3-5 16,-2 0 1-16,-1-6-4 15,-2 1 1-15,-2-6-2 16,-3 3 0-16,-3 0 0 16,-3 7 1-16,-1 1-2 15,-6 8 1-15,-1 7-2 0,4 6 1 16,-1-1-1-16,8 7 1 16,5-1 0-16,3-2 0 15,3 0 0-15,3-6 1 16,4-2-1-16,4-8 0 15,3-3-1-15,2-10 1 16,3-6 0-16,0-5 0 16,1-7 1-16,-6 4 0 15,-3 3 0-15,-4 4 0 16,-4 1-2-16,-1 3 0 16,-4 3 0-16,1 2 1 15,-2 3-1-15,-2 3 0 16,1 5 0-16,-1 4 0 15,0-1-1-15,2 2 1 16,2-2 0-16,0-3 0 16,1-5 0-16,3-1 1 15,2-4-1-15,5-6 0 16,4-6 0-16,-4 1 0 16,-1 2 0-16,-2 0 0 0,-2 4-1 15,-1 5 1-15,0-1-2 16,-1 6 1-16,0 5 0 15,-1 4 1-15,0 10 0 16,0-4 0-16,-2 1 0 16,1-4 0-16,1-4 0 15,0-1 0-15,1-4 0 16,2-5 0-16,0-5 0 16,1-7 0-16,3-7 0 0,-1-5 0 15,1-8 0-15,-1-2 0 16,2 0 0-16,-5 6 0 15,-2 7 0-15,-1 4 0 16,0 5 0-16,-4 3 0 16,-2 8 0-16,-3 13 0 15,-2 5 0-15,1 6 0 16,1 4-2-16,4 2 1 16,1 1-7-16,2-7 0 15,2-4-25-15,11-6 1 16,6-6 5-16,0-8 0 15,2-11 25-15,-1-7 1 16,3-11 0-16,-6-2 0 16,1 0-8-16</inkml:trace>
  <inkml:trace contextRef="#ctx0" brushRef="#br0" timeOffset="31295.5">23701 1473 35 0,'-13'15'22'0,"2"0"0"0,0 1-16 16,3 0 1-16,2-1 3 15,6-5 0-15,6 1-4 16,7-8 0-16,4-6-5 16,2-5 1-16,5-8-2 15,-5 4 1-15,-2-4 0 16,-3-3 1-16,-1 0-1 16,-9 4 0-16,-5 2-1 15,-7 5 0-15,-6 4 0 0,-4 5 1 16,-4 7-1-16,0 8 1 15,-1 7 0-15,2 4 0 16,1 7 0-16,7-2 0 16,7-1-1-16,4 1 1 15,5-6 0-15,7-2 0 16,7-7-2-16,7-11 0 16,7-14-33-16,-1-7 0 15,0-9 1-15,-8-13-5 16</inkml:trace>
  <inkml:trace contextRef="#ctx0" brushRef="#br0" timeOffset="31437.14">23350 1219 107 0,'29'11'0'0,"-26"-3"0"0,-14-3-38 16,6-2 0-16,0 2 18 15</inkml:trace>
  <inkml:trace contextRef="#ctx0" brushRef="#br0" timeOffset="33895.1">23824 2089 26 0,'11'-7'13'0,"3"7"1"15,3-1-4-15,2 2 1 16,2 2-5-16,-2 1 0 15,0-3-4-15,-5 2 1 16,-3-3-1-16,-3 0 0 16,-3 0-1-16,-5 0 0 15,0 0 1-15,-10 0 0 16,-4-3-1-16,-5 2 0 16,-5-6 2-16,-4 3 0 15,-5-4-2-15,4 3 0 16,1-1 0-16,6 3 0 15,6 1 0-15,2-1 0 16,4 3-1-16,4-3 1 16,3 1 0-16,11-1 1 15,9 0-1-15,2 1 1 16,6-1-1-16,-1 3 0 0,1 3 0 16,-1-3 0-16,-2 0-1 15,-6 2 1-15,-4-2-1 16,-2 3 0-16,-5-3 1 0,-5 0 0 15,-4-3-1 1,-10 1 0-16,-6-4 0 0,-7 5 1 16,-6-3-1-16,4 4 0 15,4 4 0-15,5-4 0 16,2 1 0-16,7-1 0 16,5 0 0-16,14-1 0 15,11-3 0-15,6 0 0 16,7 4 0-16,2 0 0 15,4 1 0-15,-5 2 0 16,0-3 0-16,-7 0 0 16,-4-3 0-16,-6 3 1 15,-5 0-1-15,-11 0 0 16,-4 3 0-16,-10 1 1 16,-6 0 0-16,-6-1 0 15,-2 2-1-15,4-5 0 16,2 3 0-16,5-3 1 15,3 0-1-15,3 0 1 16,4 0-1-16,11 2 1 16,5 1-1-16,4-3 1 0,4 0-1 15,-3 0 0-15,2-3 0 16,-5 3 0-16,-2-2 1 16,-2 2 0-16,-4 2-1 15,-3-2 0-15,-2 6 0 16,-13-1 1-16,-9-2-1 15,-4 5 1-15,-6-4-1 16,1 4 1-16,0-1-1 16,6-3 0-16,7-1-2 0,6 2 1 15,4-2-38-15,20-6 0 16,15-5 14-16,3-7 1 16,1 2 18-16</inkml:trace>
  <inkml:trace contextRef="#ctx0" brushRef="#br0" timeOffset="35910.28">24202 700 79 0,'2'42'5'16,"-2"-42"0"-16,-2-23 1 15,1 7 1-15,-1-3 0 16,1 8 0-16,-1 3 0 15,-3 22 1-15,-1 12-5 16,0 8 0-16,1 8-1 16,0 10 0-16,1 14-2 0,-1 20 1 15,0 20 0 1,2-1 1-16,0 0 1 0,1-8 0 16,2-3-3-16,8-15 1 15,6-10-1-15,2-14 1 16,3-8-1-16,-6-19 1 15,-2-17-1-15,3-6 0 16,2-13-4-16,-2-8 1 16,0-7-26-16,-4-9 0 15,-6-10-2-15,-2 3 0 16,-4-8 27-16,-6 4 1 16,-6-1 1-16,-6 5 1 15,-1-3-8-15</inkml:trace>
  <inkml:trace contextRef="#ctx0" brushRef="#br0" timeOffset="36076.96">24087 1298 33 0,'7'0'29'0,"-11"-2"0"16,-2-4-12-16,1 4 0 16,1-4-11-16,10 1 1 0,10 1-1 15,6-3 1-15,6 3-6 16,5-4 0-16,5 0-1 16,-2 0 0-16,2 0-2 15,-8 0 1-15,-6 5-23 16,-2 3 1-16,-3 8-23 15,-3 5 0-15,0 1 36 16</inkml:trace>
  <inkml:trace contextRef="#ctx0" brushRef="#br0" timeOffset="36528.37">24575 1524 42 0,'-2'-21'20'0,"7"6"0"16,4-1-8-16,-7-3 1 15,-2 0-8-15,-8-4 0 16,-6 2-2-16,-5 2 0 16,-6 4-1-16,3 7 0 15,0 3 2-15,-5 7 0 16,-2 9-4-16,4 1 1 16,3 4 0-16,6 3 1 15,5 0-1-15,5 0 1 16,3 1-1-16,4-4 0 15,4-5 1-15,4-4 0 16,6-7-1-16,4-7 0 16,4-4-1-16,-1 0 0 15,0-2 0-15,-1 1 1 16,-1-3-1-16,-4 8 1 16,-5 2 2-16,0 5 0 15,-1 5-2-15,-2 9 1 0,0 6-2 16,-2 4 0-16,0 7 0 15,2-7 0-15,0-1-1 16,1 1 1-16,1-6-2 16,-1-2 0-16,1-3-5 15,2-18 0-15,4-8-40 0,-2-13 1 16,2-17 31 0,-3-4 1-16,-1 0 2 0</inkml:trace>
  <inkml:trace contextRef="#ctx0" brushRef="#br0" timeOffset="36977.67">24712 778 44 0,'0'27'20'0,"-8"-24"0"15,-4-14-11-15,2 14 1 16,2 2-3-16,3 15 1 16,5 10-5-16,2 11 0 15,3 16-1-15,0 2 1 16,1 9-1-16,2 16 0 15,3 14 0-15,-5-17 1 16,-1-5-2-16,-2-15 1 16,0-14-1-16,-1-19 0 15,-2-17-1-15,0-3 0 16,-2-8 0-16,1-11 1 16,1-9 0-16,1-2 1 15,4-7-2-15,1 9 1 0,4 1-1 16,1 3 1-16,3 5-1 15,0 4 1-15,2 3 0 16,-2 8 1-16,2 7-2 16,-4 4 1-16,1 6-1 15,-7 2 1-15,-4 7-1 16,-7-2 1-16,-6-1-1 16,-1-7 0-16,-6-1 0 0,1-6 0 15,-2-7-5-15,0-12 1 16,0-10-33-16,8-15 1 15,5-16 10-15,9-5 1 16,6-6 23-16,13-29 0 16,0 3-9-16</inkml:trace>
  <inkml:trace contextRef="#ctx0" brushRef="#br0" timeOffset="37397.6">24905 1109 106 0,'3'27'8'0,"1"-7"0"16,1 4-4-16,1-5 0 16,2-3 4-16,3-9 0 15,2-2-3-15,6-13 0 16,3-12 0-16,-1-10 0 16,-1-11-4-16,-4-7 0 0,-4-9-1 15,0-1 1-15,-5-5-1 16,1-15 0-1,-1-15-1-15,-9 19 1 0,-6 15-3 16,2 20 1-16,-2 17 1 16,-2 6 1-16,1 11-1 15,-7 10 0-15,-3 6 0 16,4 16 1-16,-1 9 0 16,5 11 0-16,3 11 0 15,0 25 0-15,3 21 0 0,0 1 0 16,4 5-1-16,1-8 1 15,3-5-7-15,3-16 0 16,4-10-16-16,4-16 1 16,7-16-6-16,-3-23 0 15,3-19 21-15,-1-13 0 16,1-15 3-16,1 2 0 16,0-2-8-16</inkml:trace>
  <inkml:trace contextRef="#ctx0" brushRef="#br0" timeOffset="37762.24">25023 1469 123 0,'5'0'1'0,"1"8"0"16,2 7 1-16,1-7 0 16,1-3 0-16,2-7 1 0,4-6-2 15,0-7 1-15,0-9-2 16,-5-2 0-16,-2-9 0 15,-7 8 0-15,-7 2 0 16,-9 3 0-16,-7 7 0 16,-7 2 0-16,-8 5 0 15,-2 13 0-15,-2 3 0 16,6 14 1-16,2 6 1 16,8 11 0-16,5 11 2 15,10-3 0-15,9 4 1 16,13-4 0-16,12-3-6 15,22-5 1-15,21-1-3 0,3-26 0 16,11-17-54-16,0-13 1 16,3-19 47-16,-10-16 0 15,-6-21 7-15,75-51-10 16</inkml:trace>
  <inkml:trace contextRef="#ctx0" brushRef="#br0" timeOffset="41142.44">1952 4436 89 0,'8'-20'0'16,"4"-15"6"-16,-4 7 0 16,0-3-1-16,0 9 0 15,-5 4 3-15,2 7 0 16,-5 3-8-16,-8 12 1 15,-5 8-1-15,-6 24 0 16,-9 18-1-16,-16 32 1 16,-8 27-2-16,-10 0 0 15,-6 12 2-15,4-12 0 0,4-3-1 16,5-17 1-16,7-10 0 16,7-17 0-16,8-14 0 15,12-15 0-15,7-19 0 16,10-4 1-16,4-13 0 15,11-1 1-15,14-4-1 16,11-1 1-16,11-8 0 16,26 2 0-16,20 0 1 0,3 7 0 15,4-3-3 1,1 7 0-16,3 4 1 0,-8-1 1 16,-6-2-2-16,-6-1 1 15,-12 0-1-15,-15 0 0 16,-14-1 0-16,-18 1 0 15,-14 0-1-15,-3-8 1 16,-7-3-2-16,-5 3 0 16,-9-3-2-16,-3-2 1 15,-7-7 2-15,2-2 0 16,1-5 1-16,4 5 0 16,3 4 0-16,5-6 0 15,0 1 2-15,5 4 0 16,0 3-1-16,9 8 0 15,2 5 0-15,8 9 1 16,6 10-1-16,5 0 0 16,5 4-1-16,1 7 1 15,-2 6 0-15,-5 0 1 0,-3-5-1 16,-4 3 1-16,-6-2-1 16,-12 0 1-16,-5-2 0 15,-9-2 0-15,-8-1-1 16,-7-5 0-16,-8-4-1 15,1-10 0-15,-1-5-9 16,7-10 1-16,6-5-29 16,18-12 1-16,14-4 11 15,18-16 1-15,13-19 23 0,26-47-8 16</inkml:trace>
  <inkml:trace contextRef="#ctx0" brushRef="#br0" timeOffset="41761.69">3492 4919 112 0,'0'0'0'0,"23"29"0"16,-19-23 1-16,-8-6-1 15,1 8 1-15,2 0 0 16,-2 15 1-16,1 10 2 15,2 13 1-15,2 4-2 16,1 5 1-16,-3 1-4 16,0-2 0-16,0-7 0 15,0-10 0-15,0-5 1 16,0-12 0-16,1-4 1 0,2-19 0 16,2-13-1-16,1-8 0 15,-1-10-1-15,0-10 1 16,3-14-1-16,0 6 1 15,3-3-1-15,-3 10 1 16,4 5 0-16,-2 9 0 16,1 8-1-16,0 7 0 15,1 5 0-15,9 14 1 16,4 10-1-16,2 9 1 16,1 11-1-16,-1 7 1 15,-2 7-1-15,-6-6 1 16,2 0-1-16,-8-5 0 15,-2-5-3-15,-4-7 1 16,0-5-16-16,-1-8 0 16,-1-5-17-16,11-15 1 15,7-18 25-15,3-9 0 16,5-14 7-16,1 4 0 16,1 2-8-16</inkml:trace>
  <inkml:trace contextRef="#ctx0" brushRef="#br0" timeOffset="42378.28">4158 4966 14 0,'-7'8'0'0,"1"3"15"16,3-6 1-16,0-5-10 15,-2 8 1-15,0 8 5 16,-11 4 1-16,-3 10-5 16,4 1 0-16,1 5-5 15,6 2 1-15,8 1-1 16,4-3 1-16,12 2 1 0,5-10 0 16,7-7-4-16,4-7 1 15,4-6-2 1,0-12 1-16,-3-7 0 0,-6-9 1 15,-3-8-2-15,-15-2 1 16,-6-3-3-16,-9 3 1 16,-3 2-1-16,-10 4 0 15,-3 9-1-15,-2 4 0 16,-3 3 0-16,10 5 0 16,1 1 2-16,3 2 0 15,7 0 1-15,12 0 0 16,7 0 1-16,8 0 1 15,5-3-1-15,0-2 1 16,-1-1-2-16,-3 4 1 16,-2-1 0-16,-4 6 0 15,0 5-1-15,-7 8 1 16,2 4-1-16,-6 7 0 0,0 4 0 16,1-2 1-16,2 1 0 15,0-7 1-15,2 1-1 16,-3-7 0-16,-2-3-1 15,6-20 0-15,-1-12 0 16,1 7 0-16,-3-1 2 16,3-10 0-16,-2-6-1 15,2 1 0-15,2 0 0 16,-2 7 1-16,-6 4-2 0,2 4 1 16,-3 5-1-16,5 11 1 15,2 0-1-15,-1 12 0 16,4 7-3-16,0 4 0 15,2 8-14-15,-2-9 0 16,3 3-17-16,-6-9 0 16,2-4 30-16,3-18 0 15,4-17 2-15,-4-12 1 16,0 0-9-16</inkml:trace>
  <inkml:trace contextRef="#ctx0" brushRef="#br0" timeOffset="42726.48">4756 4907 116 0,'1'9'0'15,"2"7"0"-15,-1-2 1 16,1-4 1-16,5 11 0 16,5 11 1-16,-1-1 0 0,2 8-2 15,2 4 1-15,0 1-3 16,4-2 1-16,1-3 0 15,-4-7 0-15,2-9 3 16,-3-4 0-16,1-6 1 16,2-10 0-16,-3-3 0 15,1-19 1-15,2-16-3 16,-3-5 1-16,-2-15-3 16,-3 1 1-16,-7-8-2 0,3 7 1 15,1 4-16-15,-3 9 1 16,0 11-9-16,11 4 1 15,3 7-6-15,9 1 0 16,5 6 27-16,3 9 1 16,1 0-9-16</inkml:trace>
  <inkml:trace contextRef="#ctx0" brushRef="#br0" timeOffset="43762.41">5332 5114 1 0,'3'-11'0'15,"-3"-2"10"-15,0 13-5 16,4 5 38-16,4-5 0 16,8-5-35-16,5-6 0 15,10-4 2-15,-2-4 0 16,2-5-7-16,-9 6 0 16,-3 2-1-16,-3 3 0 15,-8 2-4-15,-3 2 1 0,-2 3-1 16,-16 4 1-16,-6 2 0 15,-8 8 0-15,-3 8-1 16,-4 7 1-16,-3 10 0 16,9 5 1-16,3 1-1 15,9 0 1-15,10 0-2 16,12-7 1-16,10-2-14 16,9-13 1-16,11-6 12 15,8-16 1-15,8-10 1 16,16-11 0-16,13-11 1 0,-13-6 1 15,-1-4 2-15,-13-1 0 16,-10-1 2-16,-17 18 0 16,-14 9-1-16,-5 4 0 15,-8 4-4-15,-8 3 1 16,-13 3-1-16,-2 8 0 16,-11 7-1-16,3 8 0 15,-5 6 0-15,9 5 0 16,3 1 0-16,10 1 0 15,8 2 0-15,9-5 1 16,9-1-1-16,7-8 1 16,7-5 0-16,-1-11 1 15,5-13-1-15,-5-3 0 16,2-9 0-16,-5 0 0 16,-3-5-1-16,-8 10 0 15,-3-1 0-15,-2 7 0 0,-3 5 0 16,0 6 0-16,-3 0-1 15,-3 17 0-15,0 9 1 16,3 1 0-16,3 4 0 16,0 8 0-16,7 10 0 15,1-15 1-15,5-3-1 16,-4-6 0-16,1-9 0 16,3-7 0-16,-1-9 0 15,1-8 1-15,0-8 0 16,-3 2 0-16,-2-2-1 0,-2 3 1 15,-1 4-1-15,-3 4 0 16,1 5 0-16,2 6 0 16,1 10 0-16,3 2 0 15,-5 1-2-15,3 0 1 16,1 4 1-16,-2-3 0 16,2-3 0-16,2-10 1 15,1-9-1-15,-1-14 0 16,-1-8 0-16,-2 2 0 15,-1-6 0-15,-2 4 0 16,-1-1 0-16,-1 9 1 16,-2 3-1-16,-1 9 1 15,1 7 0-15,0 11 1 16,2 14-2-16,-4 6 0 16,5 11 0-16,4-7 0 15,4 1-2-15,11-8 1 0,9-6-28 16,11-11 0-16,12-14 9 15,24-13 1-15,20-13 9 16,-5-4 0-16,8-13 5 16,-11-1 1-16,0-5 2 15,-9-11 0-15,-9-7 0 16,-10 9 1-16,-2-2-8 16</inkml:trace>
  <inkml:trace contextRef="#ctx0" brushRef="#br0" timeOffset="44527.29">7444 4736 71 0,'-6'5'0'0,"0"6"13"0,-1 0 1 15,-1 6-3-15,4-3 0 16,1-2-2-16,3-1 0 16,4 2-7-16,4-8 0 15,6-2 4-15,4-16 0 16,5-10 2-16,1-9 1 16,-3-10-9-16,-3-11 1 15,-2-7-1-15,-3-26 0 16,-5-24 0-16,-7 9 0 15,-5-4 0-15,0 16 0 16,3 14 0-16,-13 16 0 16,-4 22-3-16,3 16 1 15,-1 21 1-15,-5 19 1 16,-6 20-1-16,5 29 0 16,-1 28 0-16,12 15 0 15,9 24 0-15,18 17 1 16,12 21-1-16,9 17 1 0,8 18 0 15,3 11 0-15,5 11-1 16,-10-20 1-16,-4-13-3 16,-15-36 1-16,-11-27 1 15,-13-37 1-15,-8-33 0 16,-8-21 0-16,-5-28-1 16,-10-35 1-16,-5-35-2 15,-1-19 1-15,1-23-1 16,9-29 1-16,10-26-3 0,10-3 1 15,15-10 0-15,8 29 1 16,11 15 0-16,1 16 1 16,6 14 1-16,5 17 0 15,0 13 0-15,2 17 1 16,4 17-1-16,-12 14 1 16,-5 15-1-16,-4 22 1 15,-5 16-1-15,-8 20 1 16,-2 18-1-16,-1-16 1 15,-8-3-1-15,0-19 0 16,-3-17-10-16,1-3 1 16,2-9-21-16,-7-12 0 15,-5-10 27-15,8-31 0 16,-1-26-3-16,2-14 1 16,6-20-2-16,2-3 0 15,3-11 4-15,-4 33 0 16,4 17 1-16,0 21 1 15,-5 20 45-15,2 9 0 0,-5 8-44 16,0 8 1-16,3 2-3 16,2 4 0-16,3 6-38 15,0-1 0-15,4 2 38 16,12-5 0-16,8 0 1 16,4-4 0-16,0 3-8 15</inkml:trace>
  <inkml:trace contextRef="#ctx0" brushRef="#br0" timeOffset="44768.29">8342 4799 79 0,'-16'7'0'15,"-9"1"3"-15,-8 5 1 16,-10 6 2-16,2 1 1 16,-3 5-3-16,8 7 0 15,1 4-3-15,18 0 1 16,9 3-1-16,13 3 1 15,10 4-2-15,17-15 1 16,9-7-1-16,22-24 0 16,17-16-42-16,1-14 0 15,4-17 37-15,-14-5 1 16,-6-14 2-16,-13-15 1 16,-3-1-9-16</inkml:trace>
  <inkml:trace contextRef="#ctx0" brushRef="#br0" timeOffset="45574.37">8607 4530 74 0,'-8'11'0'0,"-6"8"18"16,6 0 1-16,2 3-12 15,4-3 0-15,7 0 1 16,4-8 1-16,10-4-6 16,5-10 0-16,4-12-2 15,-4-14 0-15,0-8-2 16,-4-10 1-16,-4-8 0 15,-6-8 1-15,-6-6-1 16,-5-10 0-16,-4-10-1 0,-9 21 1 16,-4 6-2-16,6 27 1 15,1 19-2-15,-10 13 1 16,1 17 0-16,-4 18 1 16,0 12 0-16,-1 34 1 15,-3 27-2-15,10 8 1 16,6 11 1-16,7 5 0 15,8 4 0-15,-1-12 1 16,4-6-1-16,0-18 1 16,2-12-1-16,-1-29 0 15,-4-21-2-15,11-32 1 16,5-27-12-16,6-23 0 16,10-23 12-16,-7 7 1 15,4-1 0-15,-7 15 0 16,-1 10 0-16,-9 17 1 15,-2 14 2-15,-2 11 1 16,3 8-2-16,1 9 1 16,-6 7-2-16,2 6 0 0,-3 5-1 15,0 1 1-15,0 3-1 16,-4-10 0-16,1-7-4 16,6-14 0-16,7-11-17 15,5-16 0-15,6-15 13 16,-3-5 1-16,3-10 8 15,-1 7 1-15,-1 0 15 16,-5 10 0-16,-3 6-5 0,-2 12 1 16,2 8-10-16,-8 15 0 15,2 13-2-15,-8 7 1 16,0 7-1-16,-2 0 0 16,-3 0-3-16,0-4 1 15,0-7-23-15,-3-17 1 16,1-11-3-16,4-15 0 15,4-17 22-15,0-6 1 16,2-5 1-16,-2-16 1 16,-4-11 0-16,-8-4 0 15,-5-11 0-15,3 37 0 16,0 13 14-16,0 12 0 16,5 7 9-16,1 8 1 15,-3 2-29-15,4 4 0 16,1-1-28-16,6 2-4 15,7-1 38-15,6 0 0 16</inkml:trace>
  <inkml:trace contextRef="#ctx0" brushRef="#br0" timeOffset="45926.76">9293 4919 74 0,'0'0'1'15,"13"8"1"-15,9 3 2 16,5-11 1-16,8-3 4 0,-4-8 1 16,2-8-7-16,-1-6 0 15,0-9-1-15,-12-2 1 16,-4-4-3-16,-8 9 1 16,-4 4 0-16,-7 8 0 15,-6 7 0-15,-7 12 0 16,-8 12 0-16,-1 12 1 15,-2 12 0-15,7 5 0 16,4 8-1-16,11 1 1 16,15 3-2-16,24 4 0 15,23 4-39-15,25-22 1 16,24-15 27-16,15-29 0 16,15-22 6-16,11-20 0 15,14-19 3-15,6-15 0 16,2 2-8-16</inkml:trace>
  <inkml:trace contextRef="#ctx0" brushRef="#br0" timeOffset="47725.96">12866 4193 54 0,'-11'1'0'15,"-7"6"6"-15,10-21 1 16,4-7 2-16,-4 1 1 0,0-4-3 16,-14 2 0-16,-5 2-3 15,-8 1 1-15,-6 7-1 16,-9 4 0-16,-9 8-1 15,-24 4 0-15,-21 7-2 16,3 2 1-16,-4 6-1 16,4 4 1-16,2 9-2 15,8 7 0-15,9 8 1 16,3 14 0-16,8 10 2 16,8-1 1-16,6 4-2 0,14 5 0 15,18 2-1-15,14-2 1 16,17 2 0-16,18-1 0 15,17 0-1-15,9-7 1 16,13-8-1-16,18 0 1 16,15-2-2-16,13-9 1 15,14-6 0-15,11-9 1 16,18-5 1-16,26-10 0 16,29-12-3-16,21-4 1 15,26-11-1-15,-3-6 0 16,8-15 0-16,-21-6 0 15,-9-9 2-15,-16-11 1 16,-14-10-1-16,-8-14 0 16,-11-9-6-16,-18-9 1 15,-13-10 3-15,-20 0 0 16,-14-3 0-16,-31-1 1 16,-24-3-1-16,-26 3 0 0,-22 6 0 15,-28 3 0-15,-24 3-1 16,-24 7 0-16,-26 3-1 15,-18 11 0-15,-18 12 0 16,-22 6 1-16,-23 8-4 16,-12 19 0-16,-15 14 5 15,-9 14 0-15,-14 19 0 0,10 4 1 16,5 9-2 0,28 4 0-16,20 3-19 0,23 3 0 15,16 4 11-15,25-2 0 16,19-5-2-16,25 8 1 15,22 6 6-15,18-13 1 16,21-9-5-16,-8 40-32 16</inkml:trace>
  <inkml:trace contextRef="#ctx0" brushRef="#br0" timeOffset="50530.36">12324 4505 79 0,'0'0'15'0,"-1"-16"1"16,1-7-10-16,-3 4 0 15,1 5-4-15,1 1 0 16,1 6 1-16,-2-1 1 16,-1 0-4-16,-3 11 0 15,-2 5 1-15,1 15 1 16,3 9 0-16,-1 7 0 16,3 11-1-16,2 8 1 15,2 5-2-15,3-6 1 16,-2 1-1-16,1-13 0 15,-2-12-3-15,-4-6 0 16,-1-8-3-16,-8-18 0 16,-6-10-1-16,1-18 0 15,-1-17 6-15,3-6 1 16,-1-16 1-16,12-16 0 16,6-12 3-16,10 11 0 15,9 1-1-15,10 24 1 0,10 13 1 16,2 17 0-16,9 9-3 15,0 17 0-15,4 12 0 16,0 12 0-16,3 12-2 16,-10 15 0-16,-10 14 0 15,-12 6 1-15,-12 9-1 16,-22 4 1-16,-20 4-1 16,-10-12 0-16,-14-4 0 0,-7-16 0 15,-8-13-1-15,-3-12 0 16,-4-13-9-16,12-19 1 15,8-16-17-15,22-9 1 16,19-15 17-16,29-8 0 16,31-12-6-16,13 13 1 15,22 3 9-15,4 9 0 16,10 10 1-16,-8 4 0 16,-2 5 10-16,-11 7 0 15,-7 4 14-15,-23 0 0 16,-18 8-17-16,-12-3 1 15,-11 6 0-15,-20 6 1 16,-13 10-2-16,-8 3 1 16,-9 7-2-16,3 5 1 15,-1 2-3-15,8-1 1 16,6-4 0-16,9-3 0 16,10-1-1-16,13-8 1 15,15-7-2-15,10-12 1 0,10-15-1 16,-1-6 1-16,5-9-1 15,-2-1 1-15,-5-3-1 16,-4 5 0-16,-4 1 2 16,-8 9 0-16,-4 7-1 15,-8 9 0-15,-11 10 0 16,0 17 0-16,-5 10 1 16,6 3 0-16,2 8-1 0,8-1 0 15,5 0-1-15,4-5 0 16,7-1-1-16,3-18 0 15,3-9-11-15,1-23 0 16,4-15-8-16,-5-20 0 16,1-19 10-16,1-23 1 15,1-21 5-15,-9 0 1 16,-5-6 3-16,-8 22 0 16,-5 15 14-16,-3 24 1 15,-4 24-3-15,-9 20 1 16,-4 19-8-16,-3 10 0 15,-2 14-4-15,0 28 0 16,1 21 0-16,7-6 0 16,4 7-1-16,0 0 0 15,2-1-1-15,2-5 1 16,0-7-12-16,2-27 0 16,-1-22 10-16,2-1 1 15,0-14-5-15,0-10 0 0,0-14 6 16,5-9 0-16,3-11 4 15,0 8 0-15,-1 1 1 16,9 1 0-16,5 6-4 16,2 1 0-16,7 5-2 15,2 6 1-15,4 3-11 16,4 3 0-16,-2 5-5 16,1-3 1-16,0 3 9 15,1 0 1-15,1 0 1 0,-10 0 0 16,-4-3 4-16,-8 1 0 15,-5-1 0-15,-7 3 0 16,-9-3 9-16,-10 9 1 16,-15 7 1-16,-5 3 0 15,-6 4-8-15,-3 7 1 16,-1 1 3-16,9 2 1 16,-1 1-5-16,12-7 1 15,10-6-3-15,12 0 1 16,9-4 1-16,10-9 1 15,9-2-3-15,4-17 1 16,1-12 3-16,-1 3 0 16,-1-7-2-16,-7 10 0 15,-8-2-1-15,-4 9 0 16,-2 2-1-16,-4 10 0 16,-1 5 0-16,-2 15 0 15,2 13-1-15,-4-1 0 16,6 3 0-16,-3-1 0 0,4-1-1 15,0-9 0-15,0-4-10 16,9-16 0-16,5-15-25 16,1-15 1-16,-1-18 30 15,-2-7 0-15,-1-11 3 16,6-30 0-16,-1-20 0 16,-3 7 1-16,-4-7 4 15,-3 26 1-15,-1 11 18 16,-9 24 0-16,0 14-5 0,-4 18 0 15,0 12-12-15,0 19 1 16,0 12-2-16,0 9 1 16,3 15-2-16,0 23 1 15,0 25-1-15,-3-3 1 16,0 2-3-16,0-9 0 16,0-2-2-16,2-17 0 15,-1-11 0-15,1-20 1 16,-2-23-1-16,8-17 1 15,6-18-3-15,5-8 1 16,6-12 1-16,3 5 0 16,4-1 1-16,4 8 0 15,1 6 0-15,-6 7 1 16,-4 9 0-16,-2 11 0 16,0 12-2-16,-12 3 1 15,-2 8 0-15,-14 3 1 16,-8 4 0-16,-11 2 0 15,-10-2-1-15,-2-4 1 0,-4-1-3 16,1-12 1-16,6-4-14 16,6-19 1-16,6-10-6 15,17-9 1-15,15-8 13 16,12-1 0-16,14-8 6 16,1 5 1-16,9 0 2 15,3 4 1-15,9 1 3 16,-24 13 0-16,-14 10-3 0,-5 4 0 15,-7 7 0-15,-11 3 0 16,-8 9-1-16,-10 4 0 16,-13 3-1-16,3 4 0 15,-4 6-2-15,8 0 0 16,7 4 0-16,6-1 0 16,9-2 1-16,9-7 0 15,7-7-1-15,10-7 1 16,9-7-1-16,0-10 0 15,1-8 0-15,-2-3 1 16,-4-4-1-16,-7 4 1 16,-8-1-1-16,-6 4 1 15,-10 2-2-15,-6 6 1 16,-12 3-2-16,2 10 1 16,-1 6-4-16,4 0 0 15,3-2-5-15,7 2 0 16,5 2 6-16,10-2 1 0,10-3-7 15,9-8 0-15,12-8 3 16,2-5 1-16,9-9 3 16,1-1 0-16,0-5 1 15,-8-7 0-15,-7-4 2 16,-12 0 0-16,-9-1 0 16,-9 14 1-16,-3 2 4 15,-19 12 0-15,-7 8-2 16,-6 9 1-16,-7 11 0 15,2 6 0-15,-3 9-3 0,9 1 1 16,10 2 2-16,10 2 1 16,14-1-2-16,8-1 1 15,14-1 1-15,-1-6 1 16,4-7-3-16,-4-1 0 16,-3-6-3-16,-6-2 1 15,-4-5-2-15,-17 3 1 16,-11 2-2-16,-9 5 1 15,-11 0-7-15,0-4 0 16,-8 2-1-16,8-1 0 16,3-5 5-16,12-16 0 15,9-11-3-15,12-6 0 16,13-8 5-16,4 2 0 16,7-1 1-16,3 4 0 15,0 0-8-15</inkml:trace>
  <inkml:trace contextRef="#ctx0" brushRef="#br0" timeOffset="50825.66">14986 4599 1 0,'-3'0'0'0,"0"0"23"15,9 11-5-15,8 5-6 16,1 0 1-16,-3-1 1 16,4-2 1-16,0 3-10 15,4-9 1-15,-1-3-3 16,3-8 1-16,5-8-4 16,-6-7 0-16,-5-4 0 15,-7-6 0-15,-7-2-1 16,-6 6 1-16,-10 1-1 15,2 7 0-15,-4 6 1 0,-2 8 0 16,-7 9 0-16,3 10 0 16,2 7 1-16,7 6 0 15,5 5 0-15,16-2 0 16,8 2-11-16,20-9 1 16,16-6-26-16,32-19 1 15,26-16 30-15,-3-7 1 16,7-13 1-16,107-22-8 15</inkml:trace>
  <inkml:trace contextRef="#ctx0" brushRef="#br0" timeOffset="51481.05">15799 4537 112 0,'6'0'2'0,"0"1"1"16,1 7 5-16,13-2 1 15,12-4-5-15,14 1 0 16,14-6-3-16,9-2 1 16,11 0-1-16,25-2 0 15,19-4-1-15,-9 3 0 16,-3-5-2-16,-25 7 0 15,-16 1-1-15,-23 2 0 16,-23 3-17-16,-22-2 0 16,-20 2 10-16,-10-3 1 15,-16-5 3-15,5 4 1 16,-3-4 4-16,5 0 0 16,1-3 1-16,10-1 0 15,8 1 4-15,7 3 0 16,7 0 7-16,13 2 0 15,8 4-1-15,11 7 0 16,7 6-3-16,4 4 0 0,5 4-2 16,-4 5 0-16,-1 4-3 15,-10 7 1-15,-5-1-2 16,-15 5 0-16,-12-3-1 16,-17-1 1-16,-16-4-3 15,-10-10 1-15,-11-10-33 16,7-16 0-16,7-12 17 15,17-12 0-15,12-14 9 16,32-36 1-16,24-21 3 16,9 2 1-16,-4 4-9 0</inkml:trace>
  <inkml:trace contextRef="#ctx0" brushRef="#br0" timeOffset="51502">16976 3940 1 0</inkml:trace>
  <inkml:trace contextRef="#ctx0" brushRef="#br0" timeOffset="52123.74">17342 3746 8 0,'-5'3'0'16,"-7"0"18"-16,-1 2 1 16,-1-2 4-16,-7 5 1 15,-4 4-17-15,-6 7 1 16,-6 5-5-16,-2 7 1 16,-7 8-1-16,2 8 1 15,0 8-2-15,-5 27 0 16,-5 18 0-16,15 4 1 15,6 7-2-15,28-9 0 16,21-3 1-16,17-2 1 16,20-4-1-16,28-15 0 15,25-9-1-15,15-9 0 0,15-14 1 16,29-3 1-16,20-8 0 16,25-4 1-16,25-2-3 15,8-11 1-15,13-2-2 16,-2-21 1-16,3-10-1 15,-14-4 0-15,-3-5 3 16,-23-2 0-16,-13-10-2 16,-21-13 1-16,-19-11-2 0,-19-15 0 15,-20-13 0-15,-20-3 0 16,-19-11 0-16,-28-3 0 16,-25-3-2-16,-28 3 1 15,-26 3-1-15,-34-11 1 16,-32-2-2-16,-20 10 0 15,-25 8 1-15,-20 7 1 16,-18 9 0-16,-7 13 1 16,-11 15 0-16,-6 17 0 15,-9 17 0-15,2 19 0 16,1 19 0-16,9 9 0 16,6 14 0-16,23 2 0 15,15 6 0-15,27-13 0 16,22-5-3-16,19-3 0 15,23-10-14-15,11-4 0 16,22-2 1-16,21-2 1 16,21 1 10-16,5 4 0 0,9 0-7 15,24 15-32 1</inkml:trace>
  <inkml:trace contextRef="#ctx0" brushRef="#br0" timeOffset="53091.88">17333 4549 86 0,'0'0'0'16,"0"0"2"-16,0 0 1 15,0 0 8-15,0 0 0 16,0 0-5-16,0 0 1 16,20-39-3-16,-4 3 1 15,3-14-4-15,3 2 1 16,2-6-2-16,-1 8 0 15,2 4 0-15,-1 10 0 16,1 9-1-16,-1 10 1 16,1 8 0-16,-1 15 0 15,3 12 0-15,-8 3 0 16,0 10 0-16,-5 2 0 0,-2 7 0 16,-1-5 0-16,-3 1 0 15,-1-12 0-15,-4-6 0 16,0-7 0-16,-1-4-1 15,4-14 0-15,2-12-1 16,4-9 1-16,1-10-1 16,1 2 1-16,0-7 0 0,-3 11 0 15,1 6 1-15,-5 6 0 16,0 5 0-16,-1 9 0 16,0 6 0-16,-3 10 0 15,1 8 0-15,0 4 1 16,1 7-1-16,1-3 1 15,1-6-1-15,-1-4 0 16,-3-6 0-16,4-4 0 16,0-7 0-16,8-8 0 15,5-9-1-15,-3-3 1 16,6-5-1-16,-5 3 1 16,1 2-1-16,-4 3 1 15,-6 4 0-15,-1 7 0 16,-2 6 0-16,1 10 0 15,0 7-1-15,-2 2 1 16,0 2 0-16,0-6 0 16,-1 0 0-16,3-4 0 15,-1-6 0-15,5-7 0 16,3-2-2-16,2-14 0 0,3-5-3 16,-5-3 1-16,4-7 2 15,-6 6 0-15,-2 4 1 16,-4 7 1-16,-1 2 0 15,-2 3 0-15,-2 5 0 16,3 22 0-16,-4 12 1 16,7 1 1-16,1 6-1 15,5-2 0-15,4-2-1 0,-1-6 1 16,1-7-6 0,9-10 0-16,2-11-19 0,-1-24 1 15,3-15 21-15,-6-8 1 16,-2-14-3-16,-7 4 1 15,-5-1-10-15,-5-20 1 16,-4-4 0-16</inkml:trace>
  <inkml:trace contextRef="#ctx0" brushRef="#br0" timeOffset="53241.54">18388 3959 1 0,'-13'-3'0'15,"-4"1"0"-15,-7 12 0 16,-1 9 48-16,6 4-5 16,3 5-43-16,5-1 1 15,5-3-10-15,11-1 0 16,11-1-14-16,14-6 1 15,12-4 17-15,2-4 1 16,8-3 2-16,1-2 1 16,-1-6 0-16,0-2 0 15,0 0-8-15</inkml:trace>
  <inkml:trace contextRef="#ctx0" brushRef="#br0" timeOffset="54494.23">18803 4135 1 0,'-3'0'0'0,"-5"3"0"16,0 2 0-16,-1 3 20 15,-15 2-5-15,-8 8 8 16,-4 4 1-16,-5 6-23 15,3 3 0-15,2 7 6 16,8-2 1-16,5 3-3 16,9-4 1-16,6-8-1 15,8-4 0-15,10-3-1 16,2-7 0-16,7-5-3 16,2-10 1-16,3-6-1 0,-1 1 1 15,1-4-1-15,-5 3 0 16,-3 0-1-16,-2 8 1 15,-2 0 0-15,3 11 0 16,-3 9-1-16,4 9 1 16,0 10-1-16,1 8 0 15,4 9 0-15,-4 7 0 16,0 3 0-16,-1 17 0 16,-5 14-2-16,-9-15 0 15,-7-3 1-15,-1-25 1 16,-2-19-1-16,0-22 0 15,-1-18 0-15,1-25 1 16,0-19-2-16,6-21 1 16,4-20-1-16,10-15 1 15,10-12 1-15,5 8 0 16,8-1 0-16,0 16 0 0,1 9-1 16,-4 18 0-1,-4 14 0-15,-8 17 1 0,-5 17 0 16,-3 6 0-16,-4 10 0 15,6 6 0-15,5 5 0 16,-1 8 0-16,-3 12 0 16,0 3 0-16,-1 12 0 15,-5 1 0-15,-1 6-1 16,0-3 1-16,-2 0-4 16,4-5 1-16,1-7-5 0,3-8 0 15,8-7 0-15,5-12 1 16,8-16-10-16,1-6 1 15,2-11 15-15,-2-7 1 16,-1-7 0-16,-5 0 0 16,-5-8 0-16,-4 14 0 15,-7 5 2-15,-5 7 0 16,-6 6 5-16,-10 11 0 16,-9 8-4-16,-3 11 0 15,-6 9 0-15,6-1 0 16,1 2-2-16,6-1 1 15,4-2 1-15,3-3 1 16,4-7-4-16,7-9 1 16,3-6-3-16,5-12 1 15,5-9 0-15,-1-3 0 16,-1-4 1-16,-4 3 0 16,-2 4-1-16,-5 5 1 15,-1 7-1-15,-5 12 1 0,-2 5-1 16,1 13 1-16,-2 14 1 15,3-4 0-15,3 3 4 16,5-4 0-16,1 0 0 16,2-10 0-16,0-3-2 15,10-14 0-15,4-8-3 16,0-15 0-16,2-16-1 16,-3-7 1-16,-1-12-4 0,-1-20 1 15,0-21 2-15,-1 6 1 16,-2-7-1-16,-6 21 0 15,-4 15 1-15,-3 23 0 16,-4 24 0-16,-1 3 0 16,-1 12 3-16,-3 18 1 15,-1 15-2-15,2 16 0 16,0 11 1-16,6 16 0 16,3 20-3-16,3-11 1 15,4 4-1-15,-1-10 1 16,1-7-11-16,-6-27 1 15,-3-20-24-15,-4-7 1 16,-4-8 30-16,-11-24 0 16,-8-23 1-16,-2 4 1 15,-1-4-5-15,3 4 0 16,1 1 3-16,5 9 1 16,5 9 0-16,10 2 0 15,6 6 9-15,6 7 1 16,1 5 2-16,9-1 0 15,6 5-15-15,6-3 1 0,6 0-11 16,1-5 1-16,4-2 12 16,-5-6 1-16,-3-3-2 15,-7 0 1-15,-1 2-8 16</inkml:trace>
  <inkml:trace contextRef="#ctx0" brushRef="#br0" timeOffset="54618.72">20192 4240 13 0,'-5'8'0'0,"-5"0"24"0,-1 9 1 16,-8 8-24-16,5-5 0 15,0 4-2-15,1-4 0 16,4-1-11-16,6-16 0 16,6-6 4-16,3-13 0 15,1 1-5-15</inkml:trace>
  <inkml:trace contextRef="#ctx0" brushRef="#br0" timeOffset="54753.79">20199 3986 9 0,'-3'20'0'15,"-3"15"17"-15,-2-20 0 16,0-13-12-16,0 4 1 16,0-4-9-16,7 6 0 15,2 3-11-15,9 0 1 16,-1-2 1-16</inkml:trace>
  <inkml:trace contextRef="#ctx0" brushRef="#br0" timeOffset="55260.81">20370 4174 1 0,'0'0'0'0,"-5"0"0"16,13 8 0-16,8 3 6 15,-7 5-4-15,-1 7 7 16,-6 4 1-16,-7 6-3 16,-1 1 1-16,-4 1 2 15,2-7 1-15,2-1-2 16,6-4 1-16,3 1-3 16,10-12 0-16,9-4-6 15,5-5 1-15,7-11-1 16,-2-7 0-16,1-9-1 0,-6-6 0 15,-3-3 0-15,-10 4 0 16,-8 0-1-16,-7 3 1 16,-9 5-1-16,-6 7 0 15,-6 6-1-15,3 7 1 16,-1 1 1-16,6 5 0 16,4-1 1-16,15 10 1 15,9 2-2-15,5 3 0 16,8-3 0-16,-5-4 1 15,0-1-1-15,-6-3 0 16,-4-3-1-16,-1-2 1 16,-6-2 0-16,0 2 0 15,-4-3 0-15,-1 0 1 16,4 0-1-16,2 0 1 16,2 0 0-16,8 5 0 15,4 3-1-15,-1 6 0 16,0 2 0-16,-3 3 0 15,-2 4 0-15,-5 1 0 0,-1 7-2 16,0-3 0-16,3 7-32 16,7-12 0-16,8-4 29 15,6-17 0-15,11-13 3 16,32 1-9-16</inkml:trace>
  <inkml:trace contextRef="#ctx0" brushRef="#br0" timeOffset="56209.73">22120 3841 1 0,'0'-7'0'0,"-2"-1"17"16,-4-8-4-16,-2-1-3 15,-8 1 0-15,-6-1-6 16,-6 3 0-16,-6 1-2 15,-8 2 0-15,-7 3 2 0,-9 7 0 16,-10 1 4-16,-16 9 1 16,-12 13-6-16,6 9 1 15,-2 13-2-15,20 14 0 16,10 10 3-16,21 4 0 16,16 3-3-16,12 2 0 15,17 7 0-15,11 0 1 16,15 3 0-16,18-6 1 15,16-6 1-15,12-4 0 16,12-5-2-16,18-11 1 16,16-8 3-16,15-5 1 15,18-7-6-15,18-4 0 16,18-4-1-16,0-7 0 16,5-4 0-16,-1-13 1 15,2-6-1-15,-2-13 0 16,-3-7 2-16,-10-16 0 15,-9-9-3-15,-17-10 0 16,-12-7 0-16,-18-3 0 16,-14-9 0-16,-24-4 0 0,-18-9 0 15,-20-4 0-15,-18-5-1 16,-19-6 1-16,-21-5-2 16,-29 2 1-16,-23-2-1 15,-17 2 1-15,-21 3 0 16,-28 9 0-16,-24 8-1 15,-22 10 1-15,-22 2 0 16,-3 21 0-16,-10 15-1 0,16 19 1 16,10 16 0-16,23 13 0 15,18 17-1-15,24 8 0 16,23 11-11-16,29-8 1 16,26 4-3-16,33-3 1 15,30-1 5-15,32-14 1 16,31-12-1-16,15-4 0 15,20-6 2-15,-8 5 1 16,0-1-27-16</inkml:trace>
  <inkml:trace contextRef="#ctx0" brushRef="#br0" timeOffset="56362.63">23300 3764 1 0,'-21'16'0'15,"-13"6"51"-15,7-5-5 16,0 2-50-16,-1 0 0 15,-1 1-35-15,4-15 0 0,3-6 38 16,6-15 1-16,7-15 0 16,-17-20-10-1</inkml:trace>
  <inkml:trace contextRef="#ctx0" brushRef="#br0" timeOffset="56842.6">20769 2153 113 0,'25'14'2'0,"18"2"1"16,17-4 3-16,36 4 0 15,29 0 2-15,17-5 0 16,22-3-7-16,9-5 0 16,17-6 5-16,15-1 0 15,16 0-3-15,4-4 0 16,11 0 0-16,-19-3 1 15,-5-5-4-15,-18-4 0 16,-13 1 0-16,-15-1 0 0,-13 1-1 16,-17-2 1-16,-15 6 0 15,-17-4 0-15,-14 0 0 16,-9 3 0-16,-10-2 0 16,-7 5 1-16,-5-3-1 15,-18 8 0-15,-13 1-5 16,-9 2 1-16,-11 2-32 15,-29-13 0-15,-21-11 29 16,-21-17-55-16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4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1027 2432,'4'-3'533,"27"-24"-11,37-43 0,-57 58-492,-1-1-1,-1 0 1,0 0-1,-1-1 1,0 0-1,-1 0 1,5-17-1,-11 28-31,0 0 0,0 0 0,-1 0 0,1 0 0,-1 0 0,0 0 0,0 0 0,0-1 0,0 1-1,0 0 1,-1 0 0,-1-4 0,2 5 4,-1 1-1,1 0 1,-1 0-1,0 0 1,1 0-1,-1 0 0,0 0 1,0 0-1,0 0 1,0 0-1,0 0 1,0 1-1,0-1 1,0 0-1,0 1 1,0-1-1,-1 0 1,1 1-1,0-1 1,0 1-1,0 0 0,-1 0 1,1-1-1,0 1 1,-1 0-1,1 0 1,0 0-1,0 0 1,-1 0-1,1 0 1,0 1-1,-2-1 1,-4 2 60,0 0 0,0 1 1,0 0-1,0 0 1,1 0-1,-1 0 1,1 1-1,0 0 1,0 1-1,-7 6 1,-3 5 255,0 0 1,-14 19-1,17-19-123,2 1-1,0-1 0,0 2 1,2 0-1,0 0 0,1 0 1,1 1-1,-8 38 0,14-52-178,0 0-1,0 1 0,1-1 0,0 0 0,0 8 0,0-11-12,1 0 1,-1 0-1,1 0 0,-1 0 0,1 0 1,0 0-1,0 0 0,0 0 0,0-1 1,0 1-1,0 0 0,0 0 0,1-1 1,-1 1-1,0-1 0,1 1 1,2 1-1,1 0-33,0-1 0,0 0 0,0 0 0,0 0 0,0 0 0,1-1 0,-1 0 0,0 0 0,1 0 0,-1-1 0,0 0 0,10 0 0,5-2-174,0-1 0,22-5-1,-10-1 114,0-2-1,0-1 1,-1-1-1,-1-2 1,-1-1 0,54-39-1,-59 37 183,-1-1-1,-1-2 1,20-24 0,-29 27-91,-13 18 0,0 0 0,1-1 0,-1 1 0,0 0 0,0-1 0,1 1 0,-1 0 0,0-1 0,0 1 0,0 0 0,0-1 0,0 1 0,0-1 0,1 1 0,-1-1 0,0 1 0,0 0 0,0-1 0,0 1 0,0-1 0,-1 1 0,1 0 0,0-1 0,0 1 0,0-1 0,0 1 0,0 0 0,0-1 0,-1 1 0,1 0 0,0-1 0,0 1 0,-1 0 0,1-1 0,0 1 0,0 0 0,-1-1 0,1 1 0,0 0 0,-1 0 0,1-1 0,-1 1 0,1 0 0,-1 0 0,0-1 0,-1 1 0,1 0 0,-1 0 0,1 1 0,-1-1 0,1 0 0,-1 0 0,1 1 0,-1-1 0,1 1 0,0-1 0,-2 1-1,-18 11 23,11-4-14,0 1 1,1 0-1,0 0 0,0 1 0,1 0 0,0 1 1,1 0-1,0 0 0,1 0 0,0 1 0,1 0 1,-7 22-1,10-27 102,1 0-1,0 0 1,0 0 0,0 1-1,1-1 1,1 15 0,-1-21-83,0 1 1,1 0 0,-1-1-1,0 1 1,1-1 0,-1 1-1,1-1 1,0 1 0,-1-1 0,1 1-1,0-1 1,0 0 0,0 1-1,0-1 1,0 0 0,0 0-1,0 0 1,1 1 0,-1-1-1,0-1 1,0 1 0,1 0-1,-1 0 1,1 0 0,-1-1-1,1 1 1,-1-1 0,1 1-1,0-1 1,-1 0 0,1 1-1,-1-1 1,1 0 0,0 0-1,-1 0 1,3 0 0,1-1-2,-1 0 1,1 0-1,-1 0 0,1-1 1,-1 1-1,0-1 1,1 0-1,-1 0 0,0 0 1,0-1-1,0 0 1,5-4-1,4-6 53,22-26-1,-20 22-66,35-47-12,-43 57 0,-7 7 0,0 0 0,0 0 0,0 0 0,0 0 0,0 0 0,1 0 0,-1 0 0,0 0 0,0 0 0,0 0 0,0 0 0,0 0 0,0 0 0,1 0 0,-1 0 0,0 0 0,0 0 0,0 0 0,0 0 0,0 0 0,0 0 0,0 0 0,1 0 0,-1 0 0,0 0 0,0 1 0,0-1 0,0 0 0,0 0 0,0 0 0,0 0 0,0 0 0,0 0 0,1 0 0,2 16 0,-1-5 0,-1-2 52,2-1 1,0 1-1,0-1 0,0 0 1,6 9-1,-6-12 1,0 0 0,0 0 0,1-1-1,0 1 1,0-1 0,0 0 0,1 0-1,9 6 1,-13-9-50,1 0-1,0-1 1,-1 1-1,1 0 1,0 0-1,0-1 1,0 1 0,0-1-1,-1 0 1,1 0-1,0 1 1,0-1-1,0 0 1,0-1 0,0 1-1,0 0 1,-1 0-1,1-1 1,0 1-1,0-1 1,0 0 0,-1 1-1,1-1 1,0 0-1,-1 0 1,3-2-1,2-1-13,-2 0 0,1 0-1,0-1 1,-1 0 0,0 0-1,0 0 1,3-6 0,7-14-7,-1 1 0,-1-2 0,-2 0 0,0 0 0,-2-1 1,7-41-1,13-173-205,-26 222 208,1-27-35,23-341-433,-24 357 483,-3-34 0,1 54-3,0 8 5,0 0 0,0 0 1,0-1-1,0 1 0,-1 0 0,1-1 0,-1 1 1,1 0-1,-1 0 0,-1-4 0,1 6 0,1 0 0,0-1 0,0 1 0,0 0 0,-1 0 0,1 0 1,0 0-1,0 0 0,0 0 0,-1 0 0,1 0 0,0 0 0,0 0 0,0 0 0,-1 0 0,1 0 0,0 0 0,0 0 0,-1 0 0,1 0 0,0 0 1,0 0-1,0 0 0,-1 0 0,1 0 0,0 0 0,0 0 0,0 0 0,0 1 0,-1-1 0,1 0 0,0 0 0,0 0 0,0 0 0,0 0 0,-1 1 1,1-1-1,0 0 0,0 0 0,0 0 0,0 1 0,0-1 0,0 0 0,0 0 0,0 0 0,0 1 0,-1-1 0,-4 14 27,1 7 8,1 0-1,-1 31 0,4 48 78,1-65-102,1 324-12,-2-256 0,22 431-5056,-17-466 2432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4.7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7680,'11'19'0,"2"13"-1280,9-27 0,-1 1-2176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5.1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160 358 8832,'0'0'13,"-1"0"1,1-1 0,0 1-1,-1 0 1,1 0 0,0-1-1,-1 1 1,1 0 0,0-1-1,0 1 1,-1 0 0,1-1-1,0 1 1,0-1 0,0 1-1,-1-1 1,1 1 0,0 0-1,0-1 1,0 1 0,0-1-1,0 1 1,0-1 0,0 1-1,0-1 1,4-12 151,-2 6-67,-1 2-58,20-71 495,-18 64-428,-1 0 0,-1 0 0,0 0 0,-1-21 0,-2 17-100,0-1 0,-1 1 0,-6-19-1,7 29-35,0 0 0,0 0 1,-1 0-1,0 0 0,0 1 0,0-1 0,-1 1 0,0 0 0,0 0 0,0 0 0,-6-5 0,9 9 24,0 0 1,0 0-1,0 0 1,0 0-1,-1 1 1,1-1-1,0 0 1,0 1-1,0-1 1,-1 1-1,1-1 1,0 1-1,-1-1 1,1 1-1,0 0 1,-1 0-1,1 0 1,-1 0-1,1 0 1,0 0-1,-1 0 1,1 0-1,0 1 1,-1-1-1,1 0 1,0 1-1,-1-1 1,1 1-1,0-1 1,0 1-1,0 0 1,-1 0-1,1-1 1,-1 2-1,-2 3-24,0 0 0,0 0-1,0 0 1,1 0 0,0 0-1,-3 7 1,-5 11-26,2 0-1,1 0 1,0 0-1,-3 28 1,7-34 111,2 0 1,0 1-1,1-1 1,1 1-1,3 34 1,-1-39-243,1 0 0,0 0 0,7 16 0,-7-21-508,1 1 1,0-1 0,1 0-1,-1-1 1,9 11 0,19 12-4214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6.0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 50 8832,'8'-12'24,"-7"9"-39,0 1 0,1 0 1,-1-1-1,0 1 0,1 0 0,-1 0 1,1 0-1,0 0 0,0 1 0,0-1 1,0 0-1,0 1 0,0-1 0,0 1 1,0 0-1,1-1 0,-1 1 0,3-1 1,4 1-584,1 0 0,-1 1 1,0 0-1,0 0 0,0 1 1,11 2-1,4 0-530,29 6 5309,-68-6-2645,-146 18 1899,117-13-5725,0-2 0,-66 1 0,77-8-3128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6.6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11264,'0'0'-384,"5"42"-3984,2-15 4544,1 1 0,20 43 0,-28-70-177,6 14 184,0-1 1,1 0 0,0 0-1,16 22 1,-22-35-181,-1 0-1,1-1 1,-1 1-1,0-1 0,1 1 1,-1-1-1,1 1 1,0-1-1,-1 1 1,1-1-1,-1 0 1,1 1-1,0-1 1,-1 0-1,1 1 1,0-1-1,-1 0 1,1 0-1,0 1 1,-1-1-1,1 0 1,0 0-1,0 0 1,-1 0-1,1 0 0,0 0 1,-1 0-1,1 0 1,0-1-1,-1 1 1,1 0-1,0 0 1,0-1-1,-1 1 1,1 0-1,-1-1 1,1 1-1,0 0 1,-1-1-1,1 1 1,0-1-1,2-3-18,0 1 0,-1-1 0,1 1 0,-1-1 0,3-6 0,-3 7 8,6-14-1,-1-2 0,0 1 0,-1-1 0,-1 0-1,-1 0 1,2-20 0,-5 35-14,-1 0 0,1 0 1,0 1-1,0-1 0,0 0 0,0 1 0,1-1 0,-1 1 0,1-1 1,0 1-1,0 0 0,0 0 0,4-5 0,14-10 23,-15 12 35,-6 5-1,1 2-31,-1-1-1,1 1 1,-1-1-1,1 1 1,-1-1-1,1 1 1,-1-1-1,1 1 1,0 0-1,-1-1 1,1 1-1,0-1 1,0 1-1,-1 1 1,0 7-122,0 0 0,1 0 0,0 0-1,0 0 1,3 17 0,-2-19 23,2 11-736,8 27 0,-2-11-2453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7.1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122 271 9856,'1'3'0,"0"1"0,0-1 0,0 1 0,0-1 0,-1 1 0,1-1 0,-1 7 0,1 7 0,21 437 156,-18-357-163,-2 210-100,-5-290 438,1-12-146,-1-11-103,-12-56-211,-43-177-1776,12-6 355,30 122 1059,2-225 0,14 334 480,1 0 0,0 0-1,1 0 1,6-20-1,-7 29 21,1 1-1,0-1 0,0 1 1,0 0-1,1-1 1,0 1-1,-1 1 0,1-1 1,1 0-1,-1 1 0,0-1 1,1 1-1,0 0 1,0 0-1,0 1 0,5-4 1,-1 2 178,1 0-1,0 1 1,0 0 0,0 1 0,0 0-1,1 0 1,-1 1 0,1 0 0,-1 0-1,1 1 1,11 2 0,-6-1-93,1 2 1,-1 0-1,0 1 0,-1 0 0,1 2 1,17 7-1,-27-10-100,0 0 0,0 0 0,0 0-1,0 0 1,-1 1 0,1 0 0,-1 0 0,0 0-1,0 1 1,0-1 0,-1 1 0,1 0 0,-1 0 0,-1 0-1,1 0 1,-1 0 0,1 1 0,-1-1 0,-1 1 0,1 0-1,-1 0 1,0-1 0,-1 1 0,1 0 0,-1 0-1,0 0 1,0 0 0,-1-1 0,0 1 0,0 0 0,0 0-1,-1-1 1,0 1 0,0-1 0,0 1 0,-1-1 0,-3 6-1,0-4 35,0 1 0,0-1-1,0-1 1,-1 1-1,0-1 1,-1 0-1,1-1 1,-1 0 0,0 0-1,0 0 1,-12 4-1,-8 1-1410,0 0 0,-36 7 0,15-7-2585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7.7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299 809 128,'-37'5'0,"24"-3"0,1 0 0,-19 5 0,28-5 91,-1-1 0,1 1 0,-1 0 0,1 0 0,-3 2 0,-8 5 344,-68 38 2333,70-39-2212,0 1 0,1 0-1,0 0 1,-15 19 0,11-11 468,25-14-256,-5-3-748,0-1 1,0 0-1,1 0 1,-1-1-1,0 1 1,0-1-1,-1 0 0,1-1 1,0 1-1,-1-1 1,1 0-1,-1 0 1,0 0-1,6-6 1,2-3-29,0 0 1,-1-1-1,10-15 1,-9 10 3,-1 0-1,-1 0 1,-1-1-1,-1-1 1,7-23-1,21-107 10,-32 130-4,27-156 132,-5 23 11,22-81 368,-46 227-294,0 13-182,-2 16-77,2 116-405,-4 147-2820,-14-120 579,6-86 660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8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 29 1536,'-9'15'209,"0"0"0,-2-1 0,1 0 0,-24 22 0,30-31-107,0-1-1,0 1 1,1 0-1,-5 9 0,7-12-7,-1 0 0,1 1 0,0-1 0,0 1 0,0-1 0,1 1 0,-1 0 0,1-1 0,-1 1-1,1 0 1,0 0 0,0 4 0,0-7-62,1 1 0,-1 0 0,0 0 0,0 0 0,1 0 0,-1-1 0,1 1 0,-1 0 0,1 0 0,-1-1 0,1 1-1,-1 0 1,1-1 0,-1 1 0,1-1 0,0 1 0,-1 0 0,1-1 0,0 1 0,0-1 0,1 1 0,0 0 84,0-1 0,0 1 1,0-1-1,1 1 0,-1-1 1,0 0-1,1 0 0,2 0 0,0 0 80,1-1-1,0 0 0,-1 0 0,1 0 0,0-1 0,6-2 0,-6 0-164,1 0-1,-1 0 1,0 0 0,-1-1 0,1 0 0,-1 0 0,0 0-1,0-1 1,0 0 0,-1 0 0,0 0 0,0 0-1,4-12 1,3-8 124,-1 0-1,8-34 0,-17 55-152,4 52-258,-2-17 35,2-1 0,10 37-1,-11-55-78,-1 0-1,2 0 1,-1-1-1,1 1 0,1-1 1,0-1-1,0 1 1,1-1-1,9 9 1,3 2-2431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8.6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 4480,'0'20'0,"0"15"0,3 8 0,2 9 0,4 11 128,2 11 0,1 8 0,0 10-256,-2-1 0,-2 2-768,-2-17 0,1 2-768</inkml:trace>
  <inkml:trace contextRef="#ctx0" brushRef="#br0" timeOffset="1">1 516 4224,'16'4'0,"15"4"-512,3-1 0,-2-1-1408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9.4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0 219 2432,'2'3'283,"0"1"-1,-1-1 1,1 0 0,0 0-1,3 3 1,-3-5-112,-1 0 1,0 0-1,1 0 1,-1 0-1,1 0 0,-1 0 1,1 0-1,-1-1 1,1 1-1,-1-1 1,1 1-1,0-1 0,3 1 1,8 0 113,-1-1 1,1-1-1,0 1 1,0-2-1,0 0 1,-1 0 0,1-1-1,-1-1 1,0 0-1,0-1 1,0 0-1,21-13 1,-29 15-256,0 0 0,0 0 0,0-1 0,0 1 0,-1-1-1,1 0 1,-1 0 0,0 0 0,0 0 0,3-7 0,0-1 24,-1-1 0,6-21-1,-10 30-56,0 0 1,0-1-1,0 1 0,-1 0 0,1-1 0,-1 1 0,0-1 0,-1 1 0,1-1 1,-1 1-1,0 0 0,-1-5 0,1 7 0,0-1 0,0 1 0,0 0 0,0 0 1,0-1-1,-1 1 0,1 0 0,-1 0 0,0 1 0,1-1 0,-1 0 0,0 1 0,0-1 1,0 1-1,0-1 0,0 1 0,0 0 0,-1 0 0,1 0 0,0 0 0,-1 0 0,1 0 1,-3 0-1,-1 1 4,1-1 0,-1 1 1,0 0-1,0 0 1,1 1-1,-1 0 0,0 0 1,1 0-1,-1 1 1,1 0-1,-1 0 1,1 0-1,0 0 0,0 1 1,0 0-1,0 0 1,0 0-1,-5 6 0,-1 1 20,0 0-1,1 1 1,0 1-1,0 0 1,-14 24-1,15-20 106,1 0 1,0 0-1,2 1 1,-10 33-1,13-37-40,1 0 1,0 0-1,1 0 0,0-1 1,1 1-1,1 0 0,3 22 1,-3-30-135,0 0 0,0-1 1,1 1-1,-1-1 1,1 1-1,0-1 1,1 0-1,-1 0 0,1 0 1,-1 0-1,1 0 1,1 0-1,3 4 1,-2-5-486,-1 1 0,1-1 1,0 0-1,0 0 0,0-1 1,10 5-1,-4-4-290,-1 0-1,1 0 0,0-1 1,12 0-1,-7-1 581,1-1 0,-1-1 0,0 0 0,20-5 0,23-6-1101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2:59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0 16256,'4'0'-128,"28"2"-640,39 8 0,-69-9 735,0-1 0,0 0 0,0 1 0,0 0 0,0-1 1,0 1-1,0 0 0,-1 0 0,1 0 0,2 1 0,-3-1 38,-1 0-1,1 0 0,0 0 0,-1 0 0,1 0 0,-1 0 1,1 0-1,-1 0 0,1 0 0,-1 0 0,0 0 1,0 1-1,1-1 0,-1 0 0,0 0 0,0 0 1,0 0-1,0 0 0,-1 2 0,-1 6-1,0 0 1,0 0-1,-1 0 0,0-1 0,-1 1 0,0-1 1,-9 14-1,3-5 14,-16 30-81,-51 69 0,68-105-182,-8 12-1266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10.5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628 180 9600,'-11'3'-173,"10"-3"116,1 0 0,-1 1 0,0-1 0,0 0 0,0 0 0,0 0 0,1 1-1,-1-1 1,0 0 0,0 0 0,0 0 0,0 0 0,1-1 0,-1 1 0,0 0 0,0 0 0,0 0 0,0-1 0,1 1 0,-1 0 0,0-1 0,0 1 0,1-1 0,-1 1 0,0-1 0,1 1 0,-1-1 0,1 1 0,-1-1-1,0-1 1,-4-2-55,0-1-1,1 1 0,-1 0 0,-1 0 0,1 1 0,-1 0 1,1 0-1,-1 0 0,0 0 0,0 1 0,0 0 0,0 0 0,-1 1 1,1-1-1,0 2 0,-1-1 0,1 0 0,0 1 0,-10 1 0,-4 2 259,1 0-1,-1 1 0,1 1 0,0 0 0,-20 10 0,9-2 141,1 0-1,1 2 1,1 1 0,-26 20 0,35-23 205,2 1-1,0 0 1,1 1 0,0 1-1,1 1 1,-22 34 0,31-42-297,0 0 1,1 0-1,0 1 1,0 0-1,1 0 1,0 0-1,1 0 1,-2 20 0,3-23-143,1 0 1,0 0-1,1 0 1,0 0-1,0 0 1,1 0-1,-1 0 1,1 0-1,1-1 1,0 1-1,0-1 1,0 1-1,0-1 1,5 6-1,-1-4-22,0 0-1,0 0 0,1-1 0,0 0 1,0-1-1,1 0 0,0 0 0,0-1 1,0 0-1,0 0 0,16 4 1,11 3 116,69 11 0,-73-17-128,-8-1-19,2-1-47,1 2 0,-1 1 0,47 19 1,-67-24 2,0 1 1,-1 1 0,1-1 0,-1 1-1,0 0 1,0 0 0,0 0 0,-1 0-1,1 1 1,4 7 0,-7-8 38,0-1-1,0 1 1,0-1 0,-1 1 0,1 0 0,-1 0 0,0 0 0,0 0-1,0 0 1,-1 0 0,0 0 0,1 0 0,-1 0 0,-1 0 0,1 0 0,-1 0-1,-1 6 1,-1 3-1,-2 0-1,0-1 0,0 1 0,-1-1 1,-1 0-1,0-1 0,-1 0 1,-9 11-1,-7 7-11,-46 40 1,48-50-75,-1 0 1,-26 16-1,48-35 77,0 1 0,0 0-1,0-1 1,0 1-1,0 0 1,0-1 0,-1 1-1,1-1 1,0 0 0,0 1-1,-3-1 1,4 0 12,0 0 1,0 0-1,0 0 0,0 0 1,-1 0-1,1 0 0,0 0 0,0-1 1,0 1-1,0 0 0,-1 0 1,1 0-1,0 0 0,0 0 1,0-1-1,0 1 0,0 0 1,0 0-1,0 0 0,-1 0 1,1-1-1,0 1 0,0 0 1,0 0-1,0 0 0,0-1 1,0 1-1,1-12-123,4-8-69,2 1 0,0-1 1,1 1-1,12-21 0,-7 14 108,325-653-156,-242 487 104,-43 77-9,-51 110 136,0 1 0,0-1 0,0 0 0,-1 0 1,0 0-1,0 0 0,0 0 0,0 0 0,-1-7 1,0 12 12,0 0 0,0 1 0,0-1 0,0 0 0,0 0 0,0 0 0,0 0 0,0 0 0,0 0 0,0 0 0,0 0 0,0 0 0,0 0 0,-1 0 0,1 0 0,0 0 0,0 0 0,0 0 0,0 0 0,0 0 0,0 0 0,0 0 0,0 0 0,0 0 0,0 0 0,0 0 0,0 0 0,0 0 0,0 0 0,0 0 0,0 0 0,0 0 0,0 0 0,0 0 0,0 0 0,0 0 0,0 0 0,0 0 0,0 0 0,0 0 0,0 0 0,0 0 0,0-1 0,-3 9 0,-1 15 0,1 20 28,4 62 0,0-56 22,22 435 211,39-4-351,-27-314-1382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11.0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5120,'13'21'0,"9"14"640,-15-36 128,-10-21-256,8 9 0,-1-2-512,21 13 0,11 7-1152,3 2 0,1-1-2304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11.5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155 13 128,'-4'-1'21,"-2"-2"523,0 1 0,0 0 0,-10-2 0,15 3-405,0 1 0,0 0 0,0 1 0,0-1 0,0 0 0,0 0 0,0 0 0,0 1 0,0-1-1,0 0 1,0 1 0,0-1 0,0 1 0,0-1 0,1 1 0,-1-1 0,0 1 0,0 0 0,0-1 0,1 1 0,-1 0-1,0 1 1,-2 3 554,0-1 0,0 1 0,-2 6 0,-1 3-281,-10 12-338,7-13 586,2 0 0,0 0 1,-8 21-1,14-30-510,-1 0 0,1-1 0,1 1 0,-1 0 1,0 0-1,1-1 0,0 1 0,0 0 0,0 0 0,0 0 0,1 0 1,0-1-1,-1 1 0,1 0 0,0-1 0,1 1 0,-1 0 0,4 5 1,-4-7-142,1 0 0,-1 0 1,0-1-1,1 1 0,0-1 1,-1 1-1,1-1 0,0 1 1,0-1-1,-1 0 0,1 0 1,0 0-1,0 0 0,3 1 1,-1-1 1,0 0 0,0-1 0,-1 1 0,1-1 0,0 0 0,0 0 0,-1 0 0,5-1 1,-1 0-4,-1 0 0,1-1 0,-1 0 0,1 0 0,-1-1 0,0 1 0,0-1 0,0-1 0,8-5 0,-2-3-26,0 0 0,0 0 0,-1-1 1,-1-1-1,14-22 0,1-2-3,-21 30 35,-3 6-6,0 1 1,0-1 0,0 0-1,0 1 1,0-1 0,0 1-1,3-3 1,-4 3-8,0 1 0,0 0 1,1 0-1,-1 0 0,0 0 0,0 0 0,1 0 1,-1 0-1,0 0 0,0 0 0,1-1 1,-1 1-1,0 0 0,0 0 0,1 0 0,-1 0 1,0 0-1,0 1 0,1-1 0,-1 0 0,0 0 1,0 0-1,0 0 0,1 0 0,-1 0 0,1 1 1,0 0-1,0-1 0,-1 1 0,1 0 0,0-1 1,-1 1-1,1 0 0,-1 0 0,1 0 0,0 1 1,7 17-35,-1 0 0,7 31 0,-3-12-39,12 48-236,14 107 0,-6 84-292,-19-67 152,-11-152 427,-12 90-1,6-118 119,0 0 0,-14 41-1,15-59-59,-1 0-1,0-1 1,-1 1-1,0-1 1,0-1-1,-1 1 1,0-1-1,-13 13 1,15-18-24,0-1 0,0 1 0,0-1 0,0-1 1,-1 1-1,1-1 0,-1 0 0,0 0 0,0 0 0,0-1 0,0 0 0,0 0 1,-1-1-1,1 0 0,-1 0 0,1 0 0,-1-1 0,1 0 0,-1 0 0,1 0 1,-1-1-1,1 0 0,0-1 0,-1 1 0,-11-5 0,9 1-6,1 0 0,-1 0 0,1-1 0,-1 0 0,2 0 0,-1-1 0,1 0 0,0-1 0,0 1 0,1-1 0,0-1 0,-8-13 0,5 3 3,0-1-1,1 1 1,1-2 0,0 1 0,-3-26 0,4 14-241,2-1 1,1 0-1,1 1 1,2-1 0,2 0-1,1 0 1,1 1-1,2-1 1,10-32 0,-7 36-876,3 0 0,0 1 0,1 0 1,2 1-1,36-48 0,23-14-3504,-71 86 4463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12.0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55 37 128</inkml:trace>
  <inkml:trace contextRef="#ctx0" brushRef="#br0" timeOffset="1">0 84 128,'32'-2'2387,"39"1"0,14 0 1244,-76 0-3608,8 0 64,23-5 0,-36 5-79,0 0 1,0 0-1,0 0 1,0-1-1,0 1 1,0-1-1,-1 0 1,1 0-1,-1-1 1,0 1-1,5-5 1,-7 7-11,-1-1 0,1 0 0,0 1 0,-1-1 1,1 0-1,-1 1 0,1-1 0,-1 0 0,0 0 0,1 1 1,-1-1-1,0 0 0,0 0 0,1 0 0,-1 1 1,0-1-1,0 0 0,0 0 0,0 0 0,0 0 0,0 0 1,0 1-1,0-1 0,0 0 0,-1 0 0,1 0 0,0 0 1,0 1-1,-1-1 0,1 0 0,-1 0 0,1 1 1,0-1-1,-1 0 0,1 1 0,-1-1 0,-1-1 0,0 1-11,0-1-1,0 0 0,0 1 0,0 0 1,0-1-1,-1 1 0,1 0 0,-1 0 0,1 0 1,-1 0-1,-3 0 0,-4 0-758,0 1 1,0 0-1,-1 1 0,1 0 1,0 0-1,-14 5 0,5-2-738,-19 3-47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12.4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0 5376,'-3'4'4,"1"0"0,-1 0 1,1 0-1,-2 5 0,4-9 0,0 0-1,0 0 1,0 0-1,0 1 1,0-1-1,0 0 1,0 0 0,0 0-1,0 0 1,0 1-1,0-1 1,0 0-1,0 0 1,0 0-1,0 0 1,0 1-1,0-1 1,1 0 0,-1 0-1,0 0 1,0 0-1,0 1 1,0-1-1,0 0 1,0 0-1,1 0 1,-1 0-1,0 0 1,0 0 0,0 0-1,0 0 1,0 1-1,1-1 1,-1 0-1,0 0 1,0 0-1,0 0 1,1 0-1,-1 0 1,0 0 0,0 0-1,0 0 1,0 0-1,1 0 1,-1 0-1,0 0 1,13-2 126,-9 2-22,-3 0-61,1 0-1,-1 0 1,0 0-1,1 1 1,-1-1-1,1 0 1,-1 1-1,1-1 1,-1 1-1,0 0 1,1-1-1,-1 1 1,0 0-1,0 0 1,1 0-1,-1 0 1,0 0-1,0 0 1,0 0-1,0 0 1,0 0-1,1 2 1,1 3 107,1 0 0,-1 1 0,4 9 0,-2-1-48,0 0-1,-1 0 1,3 27 0,1 49 120,-6-62-193,8 270-271,-9-98-2702,-1-122-260</inkml:trace>
  <inkml:trace contextRef="#ctx0" brushRef="#br0" timeOffset="1">1 622 5120,'12'14'0,"10"7"0,6-17 0,7-8-1152,0 2 128,1 0-768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13.1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21 127 2432,'-1'0'42,"1"-1"-1,-1 1 1,1 0-1,-1 0 1,0 0 0,1 0-1,-1-1 1,1 1-1,-1 0 1,0 0 0,1 0-1,-1 0 1,0 0-1,1 1 1,-1-1 0,1 0-1,-1 0 1,0 0-1,0 1 1,1-1 72,-1 1 0,0 0 1,1-1-1,-1 1 0,1 0 1,-1 0-1,1-1 0,0 1 0,-1 0 1,1 0-1,0 0 0,0-1 1,-1 3-1,1-3-21,-1 1 1,1 0-1,0 0 1,0 0-1,0 0 1,-1 0-1,1 0 1,0 0-1,0 0 0,0 0 1,0 0-1,1 0 1,-1 0-1,0 0 1,0 0-1,1 0 1,-1 0-1,0 0 1,1 0-1,0 1 0,0-2-54,-1 1 0,1-1-1,0 0 1,-1 1-1,1-1 1,0 0-1,-1 0 1,1 0-1,0 0 1,-1 0-1,1 0 1,0 0-1,-1 0 1,1 0 0,0 0-1,-1 0 1,1 0-1,0-1 1,-1 1-1,1 0 1,0 0-1,-1-1 1,1 1-1,0 0 1,-1-1-1,1 1 1,-1-1-1,1 1 1,-1 0 0,1-2-1,21-16-190,0-2 0,-2 0 0,31-40-1,-30 36 58,-21 23 50,1 0 0,0-1-1,0 1 1,0 0 0,0 0 0,0 1 0,0-1-1,0 0 1,0 0 0,1 0 0,-1 1-1,0-1 1,2 0 0,-3 1 11,0 0 0,0 0 1,1 0-1,-1 0 0,0 0 0,0 0 0,1 0 1,-1 0-1,0 0 0,0 0 0,0 1 0,1-1 1,-1 0-1,0 0 0,0 0 0,0 0 0,1 0 1,-1 1-1,0-1 0,0 0 0,0 0 0,0 0 0,1 1 1,-1-1-1,0 0 0,0 0 0,3 13-1364,-3 9-266,0 1 107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13.5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0 1024,'0'177'576,"0"-152"-377,1-3 256,-4 33 0,0-46-380,2-9-44,1-6-9,2-5-10,0-1 1,1 1-1,0-1 0,1 1 0,0 0 0,6-11 1,-2 5-50,1 1 1,0 0 0,1 0 0,1 1-1,1 0 1,0 1 0,0 0-1,2 1 1,25-21 0,-35 32 59,-1 0-1,1 0 1,0 0-1,0 0 1,0 0 0,0 1-1,0-1 1,7 0 0,-9 1-11,-1 1 1,0 0-1,0 0 1,0 0-1,0 0 0,1 0 1,-1 1-1,0-1 1,0 0-1,0 0 1,0 1-1,1-1 1,-1 1-1,0-1 1,0 1-1,0-1 1,0 1-1,0 0 0,0-1 1,0 1-1,0 0 1,-1 0-1,1 0 1,0 0-1,0 0 1,-1 0-1,1 0 1,0 0-1,-1 0 1,1 0-1,-1 0 1,0 0-1,1 0 0,-1 2 1,1 0 23,0-1-1,-1 1 1,0 0-1,0-1 1,0 1 0,0 0-1,0 0 1,0-1 0,-1 1-1,1 0 1,-2 4 0,-1-1 77,1-1 0,0 0 0,-1 0 1,0 0-1,-5 5 0,-3 4 414,-1-1 0,-23 19 0,9-12-459,0-1 0,-1-1 1,-1-1-1,-36 15 0,2-1-4121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0.6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261 1 10752,'-1'4'917,"-4"2"-331,0 1-1,0-1 1,0-1-1,-1 1 1,-10 7 0,-36 21 582,-3 3-645,43-28-348,1 1-1,0 1 1,-13 15 0,19-19-108,0 0 0,1-1 0,0 1 0,0 1 0,0-1 0,1 1 0,0-1-1,-1 9 1,3-13-61,1 0-1,-1-1 0,1 1 1,0 0-1,0 0 0,0 0 1,0 0-1,0-1 0,1 1 1,-1 0-1,1 0 0,0-1 1,0 1-1,0 0 0,0-1 1,0 1-1,0-1 0,1 0 1,-1 1-1,1-1 0,0 0 1,2 3-1,1-1 11,-1 0-1,1-1 1,0 1-1,0-1 0,0 0 1,0-1-1,1 1 1,-1-1-1,10 3 1,74 16 96,-58-15-108,1 2 0,-1 1 0,48 21 0,-72-27 4,0 1-1,0 0 1,-1 0 0,0 0 0,0 1-1,0 0 1,0 0 0,-1 1 0,0-1-1,7 10 1,-11-13-10,0-1-1,-1 1 1,1-1 0,0 1 0,-1 0-1,1-1 1,-1 1 0,1 0-1,-1 0 1,0-1 0,0 1-1,0 0 1,0 0 0,0 3-1,-1-2-2,0 1 1,0-1-1,0 1 0,-1-1 0,1 0 0,-4 7 0,-1-1-3,-1 0 1,0-1-1,0 0 1,-9 8-1,4-5-70,-1-1 0,0 0 0,-1-1 0,0-1-1,0 0 1,-1 0 0,0-2 0,-21 7-1,25-10-67,0 0-1,0-1 0,0-1 1,0 0-1,-18 0 0,21-1 11,1-1-1,-1 0 0,0-1 0,1 0 0,-1 0 0,1 0 0,0-1 0,-12-6 1,14 5-618,0 1 0,0-1 0,0 0 0,0 0 1,1 0-1,0-1 0,0 1 0,0-1 1,1 0-1,-1 0 0,-3-10 0,-9-26-5791,16 41 6520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1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1 16000,'-3'2'-11,"0"0"0,0 1 1,0-1-1,1 1 0,-4 5 1,4-6 4,2 0 1,-1 0 0,0 0-1,0 0 1,1 0 0,-1 0-1,1 0 1,-1 1 0,1-1-1,0 0 1,0 3 0,-6 181-31,1-35 72,4-12 148,-4 129-176,-9-72-904,7-100-3200,5-57-3520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1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8832,'0'20'0,"0"16"512,18-20 128,7-6-256,11-1 128,11-4-512,6-2 128,6-6-3072,-8-2 128,2 1-640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2:59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8 15872,'0'-7'-256,"-6"12"128,-4 7-1024,3-3 0,1 0 512,-6 7 0,-6 6-640,5-3 0,-2 2-3072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1.8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323 60 17919,'-13'-4'-53,"-15"-9"0,28 13 51,0 0 0,0 0 1,-1 0-1,1 0 0,0 0 0,0 0 1,0 0-1,0 0 0,-1 0 0,1 0 0,0-1 1,0 1-1,0 0 0,0 0 0,0 0 1,0 0-1,-1 0 0,1 0 0,0-1 1,0 1-1,0 0 0,0 0 0,0 0 1,0 0-1,0-1 0,0 1 0,0 0 1,0 0-1,0 0 0,0 0 0,0-1 1,0 1-1,0 0 0,0 0 0,0 0 1,0 0-1,0-1 0,0 1 0,0 0 1,0 0-1,0 0 0,0 0 0,0-1 1,0 1-1,0 0 0,0 0 0,0 0 1,0 0-1,1 0 0,-1-1 0,0 1 1,0 0-1,0 0 0,0 0 0,1 0 1,7-4-133,-7 3 88,0 1 30,-1 0-1,1 0 0,-1 0 0,0-1 0,1 1 1,-1 0-1,1 0 0,-1-1 0,0 1 0,1 0 0,-1-1 1,0 1-1,1 0 0,-1-1 0,0 1 0,0-1 1,1 1-1,-1 0 0,0-1 0,0 1 0,0-1 0,1 1 1,-1-1-1,0 1 0,0-1 0,0 1 0,0-1 1,0 1-1,0-1 0,0 1 0,0-1 0,0 1 0,0-1 1,0 1-1,0 0 0,-1-1 0,1 1 0,0-1 1,0 1-1,0-1 0,-1 1 0,1-1 0,-1 0 1,0 0-38,0 0 0,0 0 0,0 0 0,-1 0 0,1 0 0,0 0 0,-1 1 0,1-1 1,-1 0-1,1 1 0,-3-2 0,-1 1-11,0 1-1,-1 0 1,1 0 0,0 0 0,0 0-1,0 1 1,0 0 0,0 0 0,0 0-1,0 0 1,1 1 0,-7 3 0,1-1 11,1 1-1,1 0 1,-1 1 0,1 0 0,-9 8 0,2 1 25,1 1 1,0 0-1,1 1 1,1 0-1,1 1 1,1 1-1,0 0 1,-13 38 0,17-37 28,1 1 0,1 1 0,-3 28 0,7-46 5,0-1 0,0 0 1,0 1-1,0-1 0,0 0 1,1 1-1,-1-1 0,1 0 1,0 0-1,0 1 0,2 2 1,-3-5-4,1 1 0,0-1 1,0 0-1,0 0 0,0 0 1,0 0-1,0 0 1,0 0-1,0 0 0,0 0 1,1 0-1,-1 0 0,0 0 1,0-1-1,1 1 0,-1-1 1,1 1-1,-1-1 1,0 1-1,1-1 0,-1 0 1,1 0-1,-1 0 0,1 1 1,-1-1-1,3-1 1,-1 1 2,1-1 1,-1 0 0,1 0-1,-1 0 1,1 0 0,-1-1-1,1 1 1,-1-1 0,0 0 0,0 0-1,0 0 1,0 0 0,0-1-1,5-5 1,2-3 38,0-2 0,10-16 0,-12 17-27,53-91 102,-30 49-88,-29 50-32,2-3 5,0 0 1,0 1-1,-1-1 1,4-12-1,-3 27 103,2 19-306,4 42 0,-2-7-705,-6-50-409,0-1-1,1 0 1,0-1-1,0 1 1,1 0-1,11 18 1,3-5-2655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2.4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308 0 5760,'-25'13'3432,"25"-14"-3399,0 1 13,0 0 0,0-1 1,0 1-1,0 0 0,0-1 1,0 1-1,0 0 0,0-1 1,-1 1-1,1 0 0,0-1 1,0 1-1,0 0 0,0 0 1,-1-1-1,1 1 0,0 0 1,0 0-1,-1-1 0,1 1 1,0 0-1,0 0 0,-1 0 1,1-1-1,0 1 0,-1 0 1,1 0-1,0 0 1,0 0-1,-1 0 0,1 0 1,0 0-1,-1 0 0,1-1 1,0 1-1,-1 0 0,1 0 1,0 1-1,-1-1 0,1 0 1,0 0-1,-1 0 0,0 0 1,-2 1 102,0 0 0,0 0 0,-1 1 0,1-1 1,0 1-1,0 0 0,0 0 0,-2 2 0,-23 22 160,19-18-168,-23 23 232,1 1 1,-36 51-1,57-70-254,1 1-1,0 0 0,2 1 1,0 0-1,0 0 0,1 0 1,1 1-1,1 0 0,-5 31 1,8-41-9,1 1 1,-1 0 0,2-1 0,-1 1 0,1 0 0,0-1 0,0 1 0,0-1 0,1 1 0,0-1 0,1 0 0,-1 0 0,1 0 0,5 8-1,-7-13-70,0 0-1,0 0 0,0 0 0,0 1 0,0-1 1,0 0-1,1-1 0,-1 1 0,0 0 0,0 0 1,1 0-1,-1-1 0,1 1 0,-1-1 0,0 1 1,1-1-1,-1 0 0,1 1 0,-1-1 0,1 0 1,-1 0-1,1 0 0,-1 0 0,1 0 0,-1 0 1,1-1-1,1 1 0,2-2 16,-1 1 0,0-1-1,1 0 1,-1 0 0,0-1 0,0 1 0,6-6-1,1-3 39,0 0-1,-1 0 0,15-23 1,-18 25-57,8-13 4,-1 0 0,-1-1 0,14-35 0,21-76 34,-44 123-74,2-12 0,-4 18 0,0 8 0,-1 14 0,0-8 0,22 170-263,1 5-476,5 136-561,-15-162 1021,10 305-595,-25-415 831,-1 0 0,-12 63 0,10-93 45,0 0 1,-1 0-1,-1 0 1,-1-1-1,0 1 0,-1-2 1,-1 1-1,-19 25 1,23-35 11,0-1 0,-1 0-1,0-1 1,-11 9 0,14-11-10,-1-1 0,0 1-1,0-1 1,0-1 0,0 1 0,0 0-1,0-1 1,0 0 0,-6 1 0,7-2-4,0 0 0,1 0 0,-1 0 0,0 0 0,0 0 0,1-1 0,-1 0 0,0 1 0,0-1 0,1 0 0,-1 0 0,1 0 0,-1-1 0,1 1 0,-1-1 0,1 1 0,0-1 0,0 0 0,0 0 0,0 0 0,-3-3 0,-2-4 0,0-1 0,1 0 0,-10-19 0,14 25 0,-9-19-2,1-1 1,1 0 0,-10-46-1,-3-76 29,19 104 16,2-1-1,2 0 1,1 0 0,3 1-1,1-1 1,2 1 0,2 1-1,2 0 1,1 0 0,24-49-1,-26 68-12,1 0 1,15-20-1,-18 30-18,0 0-1,1 1 1,1 0 0,20-16-1,-11 13-709,1 0 0,1 1 0,28-12 0,74-24-4771,13-6 1571,-111 43 2447,1 0-170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2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112 546 19455,'-3'7'0,"-1"8"-128,1 9 128,3 8-512,-2 8 0,-2 10-512,-3-7 129,-4-4-769,0-2 128,-1-3-3456,3-9 128,-1 2 2816</inkml:trace>
  <inkml:trace contextRef="#ctx0" brushRef="#br0" timeOffset="1">0 1 7552,'0'6'-256,"0"16"0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3.9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458 239 10496,'-39'-22'-107,"-22"-1"3712,46 17-3435,1 0-1,-1 2 0,0 0 1,0 0-1,0 1 0,0 1 1,-22 0-1,29 2-112,0 0-1,-1 1 1,1 0 0,0 0-1,-1 1 1,1 0 0,0 1-1,0 0 1,1 0 0,-1 1-1,0-1 1,1 2 0,0-1-1,0 1 1,-7 7 0,5-4-53,1 0 1,1 1-1,0 0 1,0 1-1,1-1 1,0 1 0,1 0-1,0 1 1,0-1-1,1 1 1,0 0-1,1 0 1,-2 15 0,3-12 0,1 0 1,0 1 0,1-1 0,1 0 0,0 1-1,0-1 1,2 0 0,0 0 0,1 0 0,6 16 0,-8-24 4,1 0 1,0-1 0,0 1-1,0-1 1,1 0-1,-1 0 1,1 0 0,1 0-1,-1-1 1,1 1 0,-1-1-1,1 0 1,1-1 0,-1 1-1,0-1 1,1 0 0,0 0-1,-1-1 1,1 0 0,0 0-1,9 2 1,-10-3-10,-1-1 0,0 0 1,1 0-1,-1 0 0,0 0 0,1-1 0,-1 1 0,0-1 0,0 0 0,0 0 1,1-1-1,-1 1 0,0-1 0,0 0 0,-1 0 0,1-1 0,0 1 0,4-5 1,5-4 3,-2 0 0,1-1 1,16-22-1,-1-4 109,-3-2 0,29-59 0,22-39 141,-69 132-234,-6 6-20,1 0-1,-1 0 0,0-1 0,0 1 0,0 0 0,0 0 0,0 0 1,0 0-1,0 0 0,1 0 0,-1 1 0,0-1 0,0 0 0,0 0 0,0 0 1,0 0-1,0 0 0,0 0 0,0 0 0,1 0 0,-1 0 0,0 0 1,0 0-1,0 0 0,0 0 0,0 0 0,0 0 0,0 0 0,0 1 0,0-1 1,0 0-1,0 0 0,0 0 0,0 0 0,0 0 0,0 0 0,1 0 1,-1 0-1,0 1 0,0 16-6,-2 103-186,4-99 144,0 0 0,1 0 0,11 36 0,-11-45 48,1 0 0,1 0 0,9 18 0,-13-29-1,0 1-1,0-1 0,0 1 0,0-1 1,0 1-1,0-1 0,1 0 0,-1 1 0,0-1 1,1 0-1,-1 0 0,1 0 0,-1 0 1,1 0-1,0 0 0,-1-1 0,1 1 0,0-1 1,-1 1-1,1-1 0,0 1 0,0-1 1,-1 0-1,1 0 0,0 0 0,0 0 1,0 0-1,-1 0 0,1 0 0,0-1 0,0 1 1,3-2-1,0 0-7,0-1 0,-1 0 0,1 0 0,0 0-1,-1-1 1,1 1 0,-1-1 0,0 0 0,4-5 0,4-8-14,0 0-1,-1 0 1,0-1-1,7-19 0,29-82-53,-36 90 16,-5 13 33,-2 4 2,0 1 0,12-22-1,-10 27 28,-2 7-1,0 13 0,-3-11 0,5 27 5,24 98 93,-24-108-88,1 0-1,1 0 0,1-1 0,12 21 0,-15-31-14,-1-1 1,1 0 0,0 0-1,1 0 1,9 8-1,-14-14 5,-1-1 1,1 1-1,0-1 0,0 0 0,0 0 0,0 0 0,0 0 1,0 0-1,0 0 0,0 0 0,0-1 0,1 1 0,-1-1 1,0 0-1,0 1 0,1-1 0,-1 0 0,0 0 1,0-1-1,1 1 0,-1 0 0,0-1 0,0 1 0,0-1 1,0 0-1,1 0 0,-1 0 0,0 0 0,3-2 0,5-5 0,0 1 0,-1-2 0,0 1 0,0-1 0,9-13 0,36-56 0,38-105-156,-50 93 78,-32 72 74,0 0-1,1 0 1,1 1 0,22-25 0,-32 40 4,0 0 0,1 0 0,-1 0 0,0 0 0,1 0 0,-1 0 0,6-2 0,-7 4 0,-1-1 0,1 1 0,0 0 0,0 0 0,0 0 0,-1-1 0,1 1 0,0 0 0,0 0 0,0 0 0,0 0 0,-1 0 0,1 0 0,0 1 0,0-1 0,0 0 0,-1 0 0,1 0 0,0 1 0,0-1 0,-1 1 0,1-1 0,0 0 0,-1 1 0,1-1 0,0 1 0,-1 0 0,1-1 0,-1 1 0,1-1 0,-1 1 0,2 1 0,2 6-1,-1-1 1,0 1-1,0 0 1,0 0-1,-1 0 1,0 1-1,-1-1 1,1 9-1,0 2-16,5 23-183,19 114-415,-1-54-4884,-23-94 4331,1 0 0,0 0 0,1 0 0,5 9 0,-7-14 864,0 0 0,0 0 0,1-1 0,-1 1 0,1 0 0,-1-1 0,1 0 0,0 1 0,0-1 0,0 0 0,0-1 0,4 3 0,0-2 304,-1 0 0,11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4.4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0 284 13824,'6'10'-8,"1"-1"1,-1 0-1,1-1 1,15 15-1,-20-21 11,1 0 0,0-1-1,-1 1 1,1 0 0,0-1-1,0 1 1,0-1 0,0 0-1,0 0 1,0 0 0,0-1-1,0 1 1,0-1 0,0 1-1,0-1 1,1 0 0,-1 0-1,0-1 1,0 1 0,0-1-1,6-1 1,-1-1 65,0 0 0,0-1 0,-1 0 0,0-1-1,1 1 1,-1-1 0,-1-1 0,1 1 0,10-13 0,-6 5 39,0 0 1,-2 0-1,0-1 1,11-21-1,-15 23-96,1 0-1,-2-1 1,0 0 0,5-22-1,-8 28-11,0-1 0,-1 0 0,1 1 0,-1-1 0,-1 1 0,0-1 0,0 1 0,0-1 0,-5-13 0,5 18 1,0 1 0,0 0 0,0-1 0,0 1 0,0 0 0,-1 0 0,1 0 0,-1 0 0,1 0 0,-1 0 0,0 0 0,0 1 0,-3-3 0,3 3 0,0 0 0,0 0 0,0 0 0,0 1 0,0-1 0,0 1 0,0-1 0,-1 1 0,1 0 0,0 0 0,0 0 0,0 0 0,-1 0 0,1 0 0,-4 1 0,-2 2 2,-1 0 0,1 0 0,-1 1 0,1-1 1,0 2-1,0-1 0,1 1 0,0 1 1,-1-1-1,2 1 0,-12 13 0,8-9 16,1 1-1,1 1 1,0-1-1,1 2 1,0-1-1,-10 26 1,13-24 52,0 0-1,1 0 1,1 0 0,0 1-1,1-1 1,0 1 0,1-1 0,1 1-1,1-1 1,0 1 0,0-1-1,1 0 1,8 21 0,-4-17 18,1 0 0,0-1 0,1 0 0,1 0 0,0-1 0,2 0 0,0-1 0,0 0 0,25 22 0,-29-30-524,0-1 0,0 0 0,1 0 1,0-1-1,0 1 0,0-2 0,1 0 0,0 0 1,-1-1-1,1 0 0,1 0 0,-1-1 0,0-1 1,0 1-1,1-2 0,-1 1 0,1-2 0,-1 1 1,0-2-1,18-3 0,-16 2-281,1-1-1,-1-1 1,0 0 0,0-1 0,-1 0-1,1 0 1,12-11 0,25-19-606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4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19967,'5'-3'-3328,"9"2"129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37.9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68 128,'24'-37'1451,"-18"32"-417,-3 6-518,-3 8 323,0-8-721,0 0 1,1 0-1,-1 0 0,0 0 1,0 0-1,1 0 1,-1 0-1,0 0 0,1 0 1,-1-1-1,1 1 1,-1 0-1,1 0 0,-1 0 1,1-1-1,0 1 0,0 0 1,-1-1-1,1 1 1,0-1-1,0 1 0,1 0 1,0 0 43,0-1 0,-1 1 0,1-1 0,0 1 1,0-1-1,0 0 0,0 0 0,0 0 0,0 0 0,3-1 0,4 0 509,0-1 0,-1-1-1,16-6 1,-20 7-399,-1 0 0,1 0 0,-1 0 0,0 0 0,0-1 0,4-3 1,4-3 617,-11 8-878,0 1 1,1 0-1,-1 0 1,0 0-1,1-1 1,-1 1-1,0 0 1,1 0-1,-1-1 1,0 1 0,0 0-1,0 0 1,1-1-1,-1 1 1,0 0-1,0-1 1,0 1-1,1 0 1,-1-1-1,0 1 1,0-1 0,0 1-1,0 0 1,0-1-1,0 1 1,0 0-1,0-1 1,0 0-1,0 1 0,-1 0 0,1-1-1,-1 1 1,1 0-1,0-1 1,-1 1 0,1 0-1,-1 0 1,1-1 0,-1 1-1,1 0 1,-1 0 0,1 0-1,-1 0 1,1 0-1,-2 0 1,-26 0-898,27 0 827,-63 8-9200,34-4 6358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2.1449" units="1/cm"/>
          <inkml:channelProperty channel="Y" name="resolution" value="625.773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09:24:4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 11541 62 0,'13'-6'0'15,"11"-5"2"-15,-21 11 0 16,-8 10 0-16,2-4 0 0,-2 2 5 16,7 0 1-16,6-2 2 15,7-3 1-15,9-1-5 16,1-4 0-16,7-1-1 15,-5 0 0-15,1-2-2 16,-10 2 0-16,-3-2 1 16,-2 2 0-16,-2 1-3 15,-11 2 0-15,-3-4 3 0,-15 4 1 16,-10 3-4-16,-4 3 1 16,-4 4-2-16,-3-1 1 15,2 0-1-15,4-1 0 16,6 0-1-16,7-5 0 15,4 2-10 1,4-4 1-16,4 1-38 0,11-5 1 16,2 0 21-16</inkml:trace>
  <inkml:trace contextRef="#ctx0" brushRef="#br0" timeOffset="16.6">260 11540 86 0,'5'-2'2'0,"-7"2"1"16,-5 0 8-16,3 0 0 16,0-1-2-16,1-1 1 15,3-1-7-15,-4 0 1 16,3 0-1-16,1 1 0 15,0-3-3-15,1 2 1 16,6-1 3-16,1 0 1 16,7 1-2-16,6-1 1 15,4-3 3-15,2 1 1 16,-2-2-7-16,-1 0 0 16,-7 1-1-16,-3 0 0 0,-6 3 0 15,0-3 0-15,-6 6-1 16,-10-6 0-16,-5 1 1 15,-10 3 0 17,-6 3 1-32,1 2 0 0,-8 4-1 0,7-1 0 0,2 2 0 15,7 0 0-15,7-3 0 16,1 1 0-16,4 0-1 16,4-2 1-16,3 0-2 0,2 0 1 15,3-1 0-15,4 1 1 16,4-3 0-16,-1 0 0 15,2 0 0-15,-5-3 0 16,1 0 0-16,-3 1 0 16,2-1 0-16,-8 3 0 15,0-3-1-15,-6 4 1 16,-3 1-1-16,1 1 0 16,-3 0-2-16,1 2 1 15,2-2-9-15,5 2 0 16,-2-2-48-16,10 2 1 15,0-4 41-15</inkml:trace>
  <inkml:trace contextRef="#ctx0" brushRef="#br0" timeOffset="425.86">156 11535 89 0,'16'-9'0'0,"8"-9"1"16,-23 15 0-16,-6 8 7 16,1-2 0-16,1 0-4 15,3-3 1-15,6 2 11 0,3-4 1 16,2-6-15-16,10 4 1 15,7 1 3-15,-4-2 1 16,1 2-4-16,2 3 1 16,1 0-4-16,-7 0 1 15,-5 0-1-15,-4 1 0 16,-7-1 0-16,-6 0 0 16,-10-1 0-16,-7 1 0 15,-6 1 0-15,1 1 0 16,-2 3 0-16,2-5 0 15,1 0 0-15,7 0 0 16,4 0 0-16,3 0 0 16,3 0 1-16,0 0 0 15,5 0 0-15,13 0 0 16,7 0 0-16,9 0 1 16,2 0-3-16,1 0 0 15,1 0 0-15,-8 0 1 16,-3 1 0-16,-4 1 1 0,-7 2-1 15,-3-4 1-15,-4 0 0 16,-16 0 0-16,-12 0-1 16,0 0 0-16,-7 0 1 15,6 2 1-15,4 1-2 16,1 0 0-16,4-1 0 16,2-1 0-16,7 1-1 15,7-2 1-15,2 5 0 16,9-4 0-16,6 1 0 15,7-2 0-15,0 0 0 0,-4 0 1 16,1-2-1-16,-6 1 1 16,-4-1-1-16,-3 2 1 15,-3 0-2-15,-13-5 1 16,-8 2-13-16,-4-1 1 16,-4 0-5-16,-1 4 0 15,1 0-33-15,4 0 0 16,1 0 32-16</inkml:trace>
  <inkml:trace contextRef="#ctx0" brushRef="#br0" timeOffset="1174.05">787 11485 89 0,'0'0'1'0,"8"0"1"16,0 1 1-16,0-1 1 16,-3 0-3-16,-2 0 1 15,0 0 2-15,2 0 1 16,-2 2 2-16,2 0 0 16,3 1-2-16,-1 0 0 15,1 2 0-15,5-1 0 16,0 1-4-16,2 1 1 15,4-1 0-15,-1 0 0 16,-6 1 0-16,2-4 0 16,-4-2-1-16,-2 0 1 15,0-2-1-15,-8 2 1 16,0-5-1-16,-13 2 0 16,-7-3-1-16,1 1 1 15,-7 0-1-15,3-1 1 16,2 5-1-16,5-3 0 0,5 3 0 15,2-1 0-15,3 2 0 16,4 0 1-16,4 0-2 16,9-1 1-16,1-4 0 15,7 2 1-15,2 0-1 16,2 0 0-16,-2 1 0 16,-1-1 0-16,-4 0 0 15,-3 1 0-15,-5 2 0 16,-4-3 1-16,-4 0-1 0,-9 1 1 15,-10 2-1-15,-6 4 0 16,-10 2-1-16,2 0 0 16,-8 2 1-16,9-3 0 15,1 2-1-15,6 0 0 16,6-3-12-16,6 0 0 16,5-3-43-16,11-9 1 15,-1 0 37-15</inkml:trace>
  <inkml:trace contextRef="#ctx0" brushRef="#br0" timeOffset="2823.41">1329 11041 127 0,'4'-16'0'0,"7"-11"0"16,2-5 0-16,3-12-1 0,-1 3 1 15,-2-2-1 1,-5 10 0-16,0 1 1 0,-3 10 0 16,-2 6 0-16,-2 10 0 15,-1 9 3-15,0 12 1 16,-1 11 0-16,1 14 0 16,0 15 0-16,-3 3 0 15,3 8-2-15,0 19 0 16,3 15-2-16,-3-12 0 15,5-3 4-15,-2-19 1 16,-2-13-4-16,2-17 1 16,-3-17-3-16,2-3 1 15,-2-8-11-15,3-5 0 16,0-8-34-16,-1-9 1 16,1-8 32-16,0 2 0 15,-3-4 11-15,-6-4 1 16,1-10 14-16,-4 10 1 15,1 4-5-15,0 1 0 0,0 1 5 16,0 5 1-16,0 4-4 16,3 4 0-16,2 1-7 15,3 3 1-15,-3 2-1 16,11 0 0-16,8 1-2 16,4 2 1-16,12 3-1 15,-1-1 1-15,6-2-5 16,-1 0 1-16,4 0 0 15,-4 0 0-15,-3 0 0 16,-5 0 0-16,-7 2-2 0,-2-1 1 16,-7-1-7-16,-1 2 0 15,-6-1-15-15,-5 10 1 16,-8 5 16-16,4 0 1 16,-4 4-5-16,8-4 1 15,1-1 0-15,10-4 0 16,5-4-4-16,0-1 1 15,0-3 14-15,6-1 0 16,5-2 11-16,-4-2 0 16,-2 1 12-16,-1-1 1 15,-4-6-23-15,-3 2 0 16,-2 0 0-16,-3 2 1 16,-4 0-4-16,-8 1 0 15,-9 3 3-15,-6 4 1 16,-5 9 4-16,-1 3 0 15,-2 2-7-15,2 3 1 16,-2 4 0-16,7-2 0 0,2 1 2 16,7-1 0-16,7 1-3 15,0-5 1-15,4-3-2 16,8-5 1-16,8-7-1 16,0-2 0-16,1-5 0 15,2-8 0-15,-3-8 0 16,1 0 1-16,2-8 0 15,-3 7 0-15,-3 1 0 0,-6 7 0 16,-2-1 0-16,-2 5 0 16,-3 5-1-16,5 3 0 15,-2 2 0-15,2 9 0 16,3 4-3-16,0 4 0 16,1 0 1-16,7-2 1 15,6 2-4-15,3-13 1 16,4-6-14-16,2-6 0 15,2-13-8-15,-4-8 0 16,-2-9 6-16,-7-9 1 16,-4-10 18-16,0-6 0 15,-8-8-1-15,4-25 0 16,-1-19 3-16,2 3 0 16,4-3-2-16,-1 26 0 15,0 18 6-15,-8 22 1 16,-4 24 23-16,0 15 0 15,-8 24-14-15,3 4 1 16,-5 13-13-16,1 11 1 0,2 6-3 16,-2 32 0-16,0 21 0 15,-1 2 1-15,0 12-2 16,-2-6 1-16,-3 2 3 16,6-17 0-16,-3-13 5 15,3-19 0-15,5-17-8 16,-3-15 0-16,3-17 3 15,-3-10 0-15,1-13-4 16,2-14 1-16,-3-11-1 16,6-3 1-16,5-5-1 0,2-1 1 15,9-5-3-15,-4 11 1 16,6 4 1-16,0 11 0 16,2 8 0-16,2 8 0 15,2 5 0-15,-6 8 0 16,-1 5 0-16,-4 4 0 15,-3 6 1-15,-10 3 0 16,-3 2 0-16,-8 2 0 16,-5-4-1-16,-10-2 0 15,-6-2-1-15,-2-5 0 16,-4-9-1-16,5 0 1 16,2-8-14-16,9-14 0 15,1-11-40-15,15-10 0 16,11-12 51-16,8-8 1 15,0 2-9-15</inkml:trace>
  <inkml:trace contextRef="#ctx0" brushRef="#br0" timeOffset="3307.59">2474 11267 141 0,'5'12'0'0,"3"10"1"15,7 2 1-15,1 3-1 16,8-7 0-16,1-3 3 15,-1-4 1-15,-4-7-3 16,9-12 0-16,2-10 1 0,6-14 1 16,-1-12-3-16,3-10 0 15,2-9 0-15,7-32 0 16,4-23 0-16,-11-3 0 16,-5-11-1-16,-15 15 0 15,-10 7-2-15,-11 17 1 16,-11 12-1-16,1 23 1 15,-6 17 0-15,1 9 0 16,2 13 0-16,-8 13 1 16,2 14-2-16,-1 15 1 15,-4 14 1-15,4 27 1 16,-1 22-1-16,7 9 0 16,5 15 0-16,1 2 0 15,0 7 0-15,3-6 1 16,-1 1-1-16,1-3 0 15,2-7 0-15,1-7 0 16,4-8-6-16,1-8 0 16,-3-6-6-16,8-33 0 15,0-20 3-15,8-29 1 0,9-26-8 16,2-15 1-16,1-18-9 16,-4 7 1-16,-4-2 18 15,-4-4 0-15,-3 0 3 16,-5 21 1-16,-1 1-9 15</inkml:trace>
  <inkml:trace contextRef="#ctx0" brushRef="#br0" timeOffset="3626.13">2984 11384 118 0,'0'15'0'0,"4"7"5"15,4 3 0-15,5-2-1 0,0 2 0 16,5 0 0-16,3-7 0 16,3-6 0-16,-1-7 0 15,7-8 1-15,2-7 1 16,-1-7-5-16,-2-6 1 15,2-12-2-15,-10 2 0 16,-1-1 2-16,-12 2 0 16,-5 2 2-16,-14 4 1 15,-14 2-5-15,-3 9 1 16,-7 4-1-16,2 11 1 16,-7 9-1-16,9 14 0 15,6 9 0-15,9 7 1 16,8 13-1-16,16 17 1 15,12 9 2-15,21-7 0 16,18-4-3-16,13-18 1 16,17-18-2-16,15-37 1 15,17-30-68-15,4-19 1 16,0 0 30-16</inkml:trace>
  <inkml:trace contextRef="#ctx0" brushRef="#br0" timeOffset="11559.53">15543 9616 15 0,'11'3'0'16,"8"-1"19"-16,-5 4 1 16,4 2-9-16,7 0 0 15,8 1-2-15,5 7 1 16,5 4-6-16,9-3 0 15,8-1 1-15,23 3 1 16,21-2-1-16,7-6 0 16,12-4-3-16,8-1 1 15,8-3-1-15,8 3 1 16,7 2 0-16,4-2 0 16,4 1-2-16,3-3 1 15,3-1-1-15,15 2 1 16,10 1-2-16,10-6 0 0,12-3 0 15,12 0 1-15,15 0-1 16,-7 3 0-16,0 3 0 16,-13 0 0-16,-6 0 0 15,1 2 0-15,-4 0 0 16,3 1 0-16,0-4-1 16,-9-1 1-16,-5 1-1 15,-5-2 0-15,-5-3-1 16,-1 1 1-16,-1 2-1 0,-4-3 1 15,-3-2 0-15,-10 4 0 16,-5-1 0-16,-15 7 0 16,-11 3-1-16,-7 3 1 15,-8 1 1-15,-15-1 0 16,-15 0 0-16,-11 2 0 16,-12-1-1-16,-9-2 1 15,-10-2-7-15,-19-4 1 16,-14-1-50-16,-17-21-4 15</inkml:trace>
  <inkml:trace contextRef="#ctx0" brushRef="#br0" timeOffset="18089.34">549 7261 48 0,'16'0'0'0,"12"1"10"16,9-2 1-16,7-2-1 15,8-1 0-15,8 1-2 0,4-1 0 16,6-1-3-16,18-3 0 15,13 0-2-15,-5 0 1 16,4 0-2-16,-15 1 0 16,-4-4-1-16,-6 0 1 15,-2 1 0-15,-8 2 0 16,-5 1-2-16,-5-4 1 16,-6 3-1-16,-2-3 0 15,-1 3 0-15,-7 3 1 16,-3-3 0-16,-4 2 1 15,0 1-1-15,-10 2 1 16,0 2-2-16,-10-3 1 16,1 3-1-16,-8 1 0 15,-2 0 0-15,-6-2 0 16,-7-2 0-16,-10 2 0 16,-10 2-1-16,1 2 0 15,-1 1 0-15,4-3 1 16,-3 3 0-16,6 2 0 15,2-5 0-15,2 1 0 0,5 1-1 16,3-2 1-16,3 0-1 16,0 0 1-16,3 0 0 15,2 0 0-15,2 0-1 16,1 0 0-16,0 0-1 16,0 0 1-16,6-2-1 15,0 1 0-15,-1-6 1 16,3 3 1-16,-3-1-2 15,1-3 0-15,-5-3 2 16,3 0 0-16,-4 2 0 0,-4-2 0 16,3-2 0-16,-10-1 0 15,-2 1 0-15,2 6 1 16,2-4-1-16,2 6 0 16,3-1 2-16,0 4 1 15,3-3-1-15,1 5 0 16,-3-3 1-16,3 3 0 15,0 0 0-15,0 0 0 16,0 0-1-16,3 2 0 16,5-1-2-16,1 4 1 15,7-3-1-15,3 4 0 16,6 2 0-16,2 1 0 16,6 2 3-16,3 0 0 15,4 0-2-15,-2 2 0 16,4-2-1-16,-1-2 0 15,-1 5 0-15,-4-4 1 16,-3 1 0-16,-1 0 1 0,-7-7-2 16,-3 3 1-16,-6-3-2 15,-3 1 1-15,-4-2 0 16,-3 7 0-16,-6 1 0 16,-8 7 1-16,-3 6-1 15,-6 3 0-15,-5-1 0 16,0 3 0-16,-2 2 0 15,1-4 1-15,-6 1 0 0,1-2 1 16,-1 0 0-16,-2-1 0 16,-4-2-5-16,5-2 1 15,2-3 1-15,6-2 1 16,4-3 0-16,2-5 0 16,4-4-15-16,4-13 1 15,3-13-8-15,13-17 0 16,13-18 14-16,9-23 1 15,14-22-6-15,32-78-35 16</inkml:trace>
  <inkml:trace contextRef="#ctx0" brushRef="#br0" timeOffset="29106.73">3033 7016 148 0,'4'0'0'0,"4"-3"1"0,-8 3 0 16,0-5 2-16,0 5 0 15,-5-3-1-15,2 6 0 16,-1 2 4-16,-1 14 0 16,-3 9-3-16,0 14 0 15,-3 12-2-15,0 10 0 16,2 13 1-16,-7 20 1 16,-2 18-4-16,7-18 1 15,0-5-3-15,7-29 1 16,-1-20-3-16,2-20 1 15,0-18-4-15,-7-18 1 16,-6-21 0-16,-3-13 1 16,-1-16 1-16,-5-27 0 15,-4-19 4-15,2-9 1 16,2-6 1-16,9 11 0 16,8 3 0-16,1 21 1 15,7 12 1-15,15 17 0 16,11 15-2-16,16 13 0 15,12 15 4-15,4 9 1 16,7 13 4-16,-5 7 0 0,1 10-10 16,-16 10 0-16,-6 7 0 15,-22-4 0-15,-10 1 0 16,-15 0 1-16,-11 3-2 16,-13 10 1-16,-9 7-1 15,-3-10 1-15,-5-10-3 16,14-14 0-16,13-10 0 0,3-12 0 15,7-12-15-15,12-12 0 16,8-14-26-16,14-1 0 16,0 0 19-16</inkml:trace>
  <inkml:trace contextRef="#ctx0" brushRef="#br0" timeOffset="29557">3571 6387 111 0,'0'-4'0'16,"0"0"6"-16,0-4 1 16,4-6 4-16,0 4 0 15,0 3-9-15,1 7 1 16,1 6 4-16,-1 16 0 16,0 12-7-16,-5 13 0 15,0 8 1-15,-5 11 0 16,-3 10 2-16,-3 13 0 15,-2 11-2-15,1-24 0 16,4-15 0-16,3-22 0 0,5-18-1 16,-3-9 0-16,6-6 0 15,-1-17 0-15,3-9 0 16,1-7 1-16,3-10-5 16,2-3 1-16,5 0 2 15,-3 5 1-15,-2 7 1 16,1 9 1-16,-1 3 3 0,7 13 1 15,-2 9-6-15,-1 10 0 16,1 8 0-16,-3 4 0 16,-4 6 0-16,-2-1 0 15,-3 5-1-15,-1-3 0 16,-6-2-35-16,3-4 1 16,3-8 9-16,5-6 1 15,10-7 2-15,5-8 1 16,-2 0 14-16</inkml:trace>
  <inkml:trace contextRef="#ctx0" brushRef="#br0" timeOffset="30240">4199 6824 134 0,'-4'4'3'16,"-2"0"0"-16,-2-1 7 15,5 2 1-15,-2-5-5 0,2 11 0 16,-2 5-5-16,2 10 0 16,0 11 0-16,2 6 1 15,2 16-1-15,-1 6 0 16,3 17 0-16,-6 20 0 16,-2 19 0-16,2-14 0 15,-1-2-3-15,2-32 1 16,-1-21-3-16,0-17 1 15,1-21-12-15,-6-22 0 16,-6-26-11-16,-3-25 0 16,-10-24 24-16,5-6 0 15,0-15 3-15,7-9 0 16,4-9 8-16,11 4 0 16,11-3 0-16,7 24 0 15,9 8-4-15,3 26 0 16,4 16 0-16,3 15 0 15,2 20 5-15,5 9 0 16,5 11-9-16,-5 7 0 16,-3 10-1-16,-12 1 1 0,-10 5-1 15,-10 5 0-15,-10 3 1 16,-10 4 1-16,-15-4-1 16,-2 0 1-16,-7-3-2 15,-12-1 0-15,-10-4 0 16,16-15 0-16,5-10-11 15,7-9 1-15,14-13-48 16,15-6 1-16,12-8 51 16,21 1 1-16,2 0-13 0</inkml:trace>
  <inkml:trace contextRef="#ctx0" brushRef="#br0" timeOffset="31556.02">6049 6953 155 0,'-15'0'0'15,"-9"2"0"-15,16-10 1 16,13-6 2-16,-10-5 0 15,-8-5-2-15,-2 1 0 16,-4-4-1-16,-6 5 0 16,-4 5 2-16,-6 3 0 0,-2 6 2 15,-3 6 0-15,-4 5-4 16,3 13 0-16,1 8 0 16,4 4 0-16,0 6 0 15,9-1 1-15,7 2-1 16,7-1 1-16,5-2 0 15,5-5 0-15,6-10-1 16,6-3 0-16,7-5 0 16,5-10 0-16,6-10 0 0,-1-5 0 15,3-4 1-15,-4-4 1 16,0-3-1-16,-6 7 1 16,-6 4 0-16,-2 5 0 15,-6 0-1-15,-1 7 1 16,0 1-2-16,-1 10 0 15,1 12-5-15,1 2 0 16,6 8 4-16,2 0 1 16,6 5 1-16,1-6 1 15,4-4-1-15,-4-5 1 16,1-10-2-16,3-6 0 16,-1-7-1-16,-2-12 1 15,-1-11 0-15,-1-1 0 16,2-6-1-16,-7-3 1 15,2-2-1-15,-2 9 0 16,-5 5 1-16,2 6 1 16,-3 4-1-16,0 7 1 15,0 5-2-15,0 11 1 0,5 7-1 16,-4 7 1-16,2 8-1 16,5 3 1-16,0 6-1 15,4-3 1-15,4-1-1 16,1-8 0-16,4-4-3 15,2-10 0-15,4-10 3 16,0-13 0-16,2-12-2 16,0-7 1-16,-1-11 1 15,5-27 0-15,3-18 0 0,-11-6 1 16,-1-9 0-16,-4-5 0 16,-1-5 0-16,-6 20 0 15,-4 12-1-15,-6 25 1 16,-3 20-1-16,-5 9 1 15,-3 16 0-15,0 5 1 16,0 3 2-16,2 27 0 16,1 12-1-16,-3 16 1 15,3 11-3-15,-2 28 0 16,3 20 0-16,-4-2 0 16,-4 2-2-16,-3-13 1 15,-3-10-5-15,2-17 0 16,0-15-4-16,0-18 0 15,4-17 8-15,-4-13 1 16,2-15-5-16,-4-14 0 16,-4-17 1-16,4 1 0 15,3-7 5-15,2-2 1 0,10 4 8 16,2 0 0-16,6 4-2 16,8 12 1-16,5 10-3 15,7 2 0-15,9 7-3 16,2 0 0-16,6 8-2 15,-6 0 0-15,4 4-1 16,-7-3 0-16,-3-2-10 16,-4 0 1-16,-5-6-16 0,-9 1 1 15,-1-1 21-15,-6-5 1 16,-5 1 4-16,-4-4 0 16,0-2 7-16,0 2 1 15,1 0 0-15,1 6 0 16,-1-1 0-16,0 6 1 15,1 6-7-15,0 5 0 16,1 10-2-16,-6 5 0 16,2 6-2-16,1 1 1 15,0 4-6-15,1-5 0 16,1-1-18-16,-1-9 1 16,3-5 3-16,0-12 0 15,8-13 9-15,-1-9 1 16,0 1-3-16</inkml:trace>
  <inkml:trace contextRef="#ctx0" brushRef="#br0" timeOffset="31677.92">7408 6489 128 0,'-3'18'0'0,"3"15"0"16,-5-18 0-16,2-14-2 16,-2 5 1-16,0-4-12 15,2 6 1-15,0 0-60 16</inkml:trace>
  <inkml:trace contextRef="#ctx0" brushRef="#br0" timeOffset="32805.37">7739 6715 101 0,'-17'-4'0'15,"-18"-3"2"-15,30 2 0 16,17 2 0-16,-12 3 0 15,1-3 0-15,-10 6 0 16,-10 0-1-16,1 5 1 16,-2 4-1-16,4-1 1 15,0 5 1-15,5 3 0 16,7 6-2-16,7 2 1 16,6 4 3-16,10-4 1 15,9-2-2-15,6 0 1 16,5-3 0-16,-3 0 1 15,1-3-5-15,-11-4 0 16,-5 1-1-16,-13 1 0 16,-14 5 0-16,-10 2 0 15,-13-1 0-15,-1 1 0 16,-1 3-3-16,2-10 0 0,3-3 2 16,2-9 1-16,3-10-6 15,6-11 1-15,5-10-18 16,15-6 1-16,11-7-12 15,12 0 1-15,12 1 28 16,4 4 0-16,8 1 6 16,14-2 0-16,13 4 13 15,-2 10 1-15,10 6 5 16,-13 4 0-16,-3 4-14 0,-11 3 0 16,-8 0 1-16,-23 3 0 15,-14 1-2-15,-5 0 1 16,-7-5-3-16,-3 2 1 15,-8-2-2-15,-4 4 0 16,-11 2 0-16,1 6 1 16,-4 2-2-16,0 8 1 15,-2 7-1-15,1 2 1 16,7 6 2-16,1-2 1 16,9 1-5-16,5 0 1 15,12-2 0-15,1-10 0 16,3-4 0-16,8-7 0 15,6-8 0-15,-2-8 1 16,6-7 1-16,-1-4 0 16,4-5-3-16,-7 5 1 15,-4 2-2-15,-6 1 1 16,-4 5 0-16,-3-1 0 16,0 2 0-16,-6 6 0 0,-1 1 0 15,-1 9 1-15,-1 6-1 16,1 4 1-16,1 3-1 15,4 4 0-15,3 4-1 16,-3-6 1-16,3-3-1 16,4-7 1-16,4-3-2 15,3-9 1-15,5-7 1 16,1-2 1-16,-1-8 0 16,-4-1 0-16,4-2-1 0,-9 2 0 15,-2 2-1-15,0 6 1 16,-5 0-1-16,-5 7 1 15,1 0 0-15,-4 4 0 16,2 5-1-16,0 5 1 16,2 4-1-16,1 0 0 15,3 1 0-15,3-4 1 16,-1-1 0-16,8-7 0 16,3-8-1-16,4-3 1 15,5-10-1-15,-1 2 1 16,1-4 0-16,-7 2 0 15,1 3 0-15,-8 5 0 16,-5 7 0-16,1 9 0 16,1 8 0-16,-4 5 0 15,-1 5-1-15,7 2 1 16,0 3-12-16,14-7 0 16,7-3-42-16,21-15 1 15,12-10 47-15,57 4-13 16</inkml:trace>
  <inkml:trace contextRef="#ctx0" brushRef="#br0" timeOffset="33925.92">10486 7115 148 0,'8'-2'0'16,"5"-1"0"-16,-5 1 0 0,0 2 0 15,1-6 0-15,2-3 1 16,2-10 0-16,-1-11 0 15,3-6 0-15,-3-14 3 16,6-2 1-16,4-6-4 16,0 3 0-16,1 0-1 15,-2 13 1-15,-2 4-1 16,-2 10 0-16,-3 9 0 16,4 10 0-16,1 2 1 15,-2 17 0-15,5 10-1 0,-1 8 1 16,-1 15-1-16,-4 7 0 15,-2 6 0-15,-4 1 0 16,-3 1 0-16,-2 6 0 16,-5 5 0-16,2-29 0 15,-1-20-1-15,1-4 1 16,1-10-1-16,5-14 1 16,0-11 0-16,4-7 0 15,4-9 0-15,-2-1 0 16,2-6 0-16,3 1 0 15,-3-2 0-15,-3 12 0 16,-2 8 0-16,-3 4 0 16,-2 3-1-16,0 8 1 15,-6 5-3-15,2 14 0 16,-1 8 2-16,1 6 0 16,-2 9 1-16,3-5 0 15,-1 1 0-15,1-7 0 16,1-3 0-16,4-5 0 0,3-6 0 15,2-9 0-15,6-5 0 16,-5-10 0-16,0-6 0 16,2-2 0-16,-2-4 0 15,-3 3 0-15,-3 6 0 16,0 2 0-16,-5 8 0 16,2 5 0-16,-2 9 0 15,2 7 0-15,0 7 0 0,-1 2 0 16,3 3 0-16,-4-1 0 15,2-2 0-15,4-2 0 16,2-1 0-16,8-11 0 16,6-5-2-16,-1-11 0 15,1-11 0-15,-1-3 1 16,0-7 1-16,-4-4 0 16,-3-7 0-16,-2 9 0 15,-3 3 0-15,-2 4 0 16,-2 5 1-16,-2 7 0 15,-4 4-1-15,4 11 1 16,-3 10-1-16,3 4 0 16,1 8-1-16,0 3 0 15,1 4-3-15,5-6 1 16,0 3-42-16,-1-7 1 16,-1-2 33-16,10-12 1 15,2-8 4-15,1-19 1 0,1 2-8 16</inkml:trace>
  <inkml:trace contextRef="#ctx0" brushRef="#br0" timeOffset="34042.58">11673 6559 112 0,'3'8'0'0,"0"11"-34"15,2-11 1-15,-4 1 3 0</inkml:trace>
  <inkml:trace contextRef="#ctx0" brushRef="#br0" timeOffset="34755.12">12178 6746 91 0,'3'-3'0'16,"3"-2"0"-16,2 2 0 15,3 0 0-15,-3 1 1 16,-3 2-1-16,-10 0 1 15,-11 0 2-15,-9 5 1 16,-7 6-1-16,1 5 1 16,-5 4 0-16,4 7 1 15,0 4-3-15,7 0 0 16,6 1 1-16,7-4 1 16,4-3 1-16,6-4 0 15,9-6-4-15,8-10 0 16,12-5-1-16,2-8 1 15,2-8-2-15,-1-1 1 16,2-2 0-16,-6 4 0 0,-3-1 1 16,-1 10 1-16,-2 7-1 15,1 12 0-15,-6 10-1 16,1 9 1-16,-2 7-1 16,-3 11 1-16,0 8-1 15,-7 25 1-15,-4 15-1 0,-11 1 0 16,-10 6 0-16,-3-10 0 15,-10-4 1-15,1-15 1 16,-4-15-1-16,9-19 1 16,3-18-2-16,6-27 1 15,3-21-1-15,3-31 0 16,5-34 0-16,8-8 0 16,5-18 0-16,14-4 0 15,9-11-1-15,2 17 1 16,5 4-11-16,-3 14 0 15,1 10 9-15,6 9 0 16,2 15 0-16,4 14 1 16,2 8 0-16,-1 9 1 15,-2 10-1-15,-9 12 1 16,-10 8 0-16,-6 8 0 16,-10 11 0-16,-3 9 0 15,-4 11 0-15,-2 8 1 16,-2 10-2-16,2 13 1 15,0 9 0-15,5-9 0 16,5-2 0-16,4-21 0 0,2-16-9 16,12-6 0-16,10-15-30 15,5-7 0-15,1-3 23 16</inkml:trace>
  <inkml:trace contextRef="#ctx0" brushRef="#br0" timeOffset="35372.26">13031 7028 1 0,'16'-15'0'0,"13"-10"6"15,5-10-4-15,6-12 7 16,1-3 1-16,3-5 7 15,-20 20 0-15,-10 15-11 0,-5 1 1 16,-4 7 1-16,-13 8 0 16,-11 4-1-16,-5 8 0 15,-6 8-2-15,1 8 0 16,-5 10 0-16,9 2 1 16,3 6-4-16,9-7 0 15,12 1-2-15,4-8 0 16,10-3 0-16,7-12 0 15,5-10 1-15,2-11 0 16,3-14 0-16,-3-6 1 16,-2-11 1-16,-3 0 1 15,-1-7-3-15,-7 13 0 16,-3 6-1-16,-3 6 1 16,-3 5-1-16,-4 8 0 15,-1 6-1-15,-1 12 1 16,-4 12 0-16,5 4 0 15,3 11 0-15,5-1 1 16,8 1 1-16,4-5 0 0,9-6-2 16,-1-11 1-16,5-9-1 15,-1-17 0-15,-1-10-1 16,-4-13 0-16,-2-10 1 16,-1-13 0-16,0-7-3 15,3-32 1-15,3-18 2 16,-8 4 0-16,0-1-1 15,-13 20 1-15,-4 12-1 16,-2 29 1-16,-4 19 0 0,1 10 0 16,-2 13 0-16,2 8 0 15,-2 8 0-15,-2 23 0 16,-1 13 0-16,3 38 1 16,2 26-2-16,2 10 0 15,1 11-1-15,3-7 1 16,4 4-4-16,4-20 0 15,3-10-15-15,4-25 1 16,3-21-17-16,-5-28 1 16,-2-25 34-16,-5-21 0 15,3-3-7-15</inkml:trace>
  <inkml:trace contextRef="#ctx0" brushRef="#br0" timeOffset="35517.35">13899 6507 142 0,'16'5'0'0,"11"6"0"16,4-3 0-16,7 1-1 16,5-1 0-16,6 0-41 15,3-5 1-15,6-3 21 16,1-4 0-16,-4 0 11 16</inkml:trace>
  <inkml:trace contextRef="#ctx0" brushRef="#br0" timeOffset="35907.08">14578 6835 137 0,'4'5'0'0,"18"6"0"15,13 5 0-15,3-8 0 16,8-8 0-16,-4-8 0 15,3-8 1-15,-4-6 0 16,-2-6-1-16,-9-4 1 16,-3-5-1-16,-16 4 0 15,-10 2-2-15,-8 4 0 16,-11-1 0-16,-16 9 1 16,-14 3 1-16,-5 8 0 15,-9 13 0-15,-6 14 0 16,-12 12 5-16,15 12 1 15,7 16 2-15,20 4 1 16,14 11-4-16,26-5 0 0,24 6-4 16,19-17 0-16,16-8-10 15,26-21 1-15,17-22-53 16,5-11 1-16,5-15 53 16,-6-9 1-16,1 1-7 15</inkml:trace>
  <inkml:trace contextRef="#ctx0" brushRef="#br0" timeOffset="36739.22">15490 6533 104 0,'0'-5'0'15,"3"-6"-4"-15,-2-8 0 16,4-6 2-16,-18-6 1 16,-12-7-3-16,-17-3 1 0,-15-1 2 15,-44-13 1-15,-33-8 1 16,-26 0 0-16,-27-1 5 16,-39 6 0-16,-34 3-2 15,-32 8 1-15,-33 8 0 16,-13 10 0-16,-15 14-2 15,2 16 1-15,-1 18-4 16,26 16 0-16,13 16 5 16,36 15 0-16,27 16-2 15,26 7 1-15,30 9-1 0,29 4 0 16,32 7 0-16,27 11 1 16,29 7 1-16,38 5 0 15,34 1-4-15,44-4 1 16,43-2-2-16,37-17 1 15,34-13-2-15,23-19 1 16,33-21 0-16,26-12 0 16,30-15 1-16,27-8 0 15,30-12 0-15,-8-9 1 16,8-10-1-16,-2-15 0 16,2-13-1-16,-21-7 0 15,-11-11 0-15,-9-11 0 16,-11-11-3-16,-33-2 1 15,-24-5-4-15,-52 8 1 16,-43 3 5-16,-39-1 0 16,-40 2 0-16,-28-13 0 15,-29-8 0-15,-31-5 0 0,-32-8-1 16,-26 4 1-16,-30 2-1 16,-34 17 1-16,-32 6-1 15,-23 9 0-15,-30 6-1 16,1 11 1-16,-12 9-19 15,24 14 1-15,14 6-25 16,62 6 1-16,49 7 40 16,-166-18-12-16</inkml:trace>
  <inkml:trace contextRef="#ctx0" brushRef="#br0" timeOffset="37523.25">16979 4913 122 0,'5'2'2'0,"47"-1"1"16,28 2-1-16,17-3 1 15,23-3 0-15,9 0 1 16,11 2-1-16,13-6 1 16,13-1 1-16,11 1 0 15,12-3-3-15,8 4 1 16,12 1-1-16,-14 0 0 0,-7 5 3 16,-11-3 1-16,-10 0-5 15,-12 2 1-15,-13 1-2 16,-11-8 0-16,-13-6-2 15,-22 4 1-15,-19-1-5 16,-15 3 0-16,-16 4-8 16,-15-3 1-16,-13 0-34 0,-29-11 1 15,-24-7 40-15,-23 5 0 16,-1-1-15-16</inkml:trace>
  <inkml:trace contextRef="#ctx0" brushRef="#br0" timeOffset="37894.53">16610 5313 141 0,'41'8'0'16,"27"2"-1"-16,20-3 0 15,23 1 0-15,7 0 1 16,14 0 0-16,3-2 0 0,8-4 0 16,1 1 0-1,4 0 0-15,7 0 1 0,6 2 3 16,4-4 1-16,6 3-2 15,-7 0 1-15,-3 3-3 16,-4 0 0-16,-5 6-1 16,-12-2 0-16,-10 0-1 15,-20-3 1-15,-15-8-35 16,-18-3 1-16,-17-10-7 0,-16-3-4 16</inkml:trace>
  <inkml:trace contextRef="#ctx0" brushRef="#br0" timeOffset="40172.33">23570 0 115 0,'0'0'0'0,"0"0"1"15,0 0 2-15,-3 2 0 16,-1 29 2-16,-3 11 0 16,-5 13-2-16,-5 8 0 15,-7 6 0-15,-15 22 0 16,-13 19-2-16,-2-2 1 16,-3 2-1-16,12-16 0 15,5-9 0-15,10-27 0 16,10-19-1-16,6-11 0 15,7-12-1-15,4-16 1 16,6-16-4-16,4-12 0 16,5-11 3-16,1-8 0 15,1-14 0-15,2-7 1 16,3-9 0-16,-10 30 0 16,-2 16 0-16,-3 4 1 15,-2 15-1-15,-8 7 1 0,-7 13-1 16,-1 15 0-1,-2 13 1-15,5 4 0 16,3 7 1-16,8-2 1 0,8 2-1 16,12 0 0-16,10 0 2 15,30-4 0-15,22-4-4 16,10-31 0-16,15-19-19 16,-1-44 1-16,4-42-20 15,107-56-32-15</inkml:trace>
  <inkml:trace contextRef="#ctx0" brushRef="#br0" timeOffset="57972.97">289 14291 79 0,'16'-8'0'16,"4"-6"1"-16,-20 11 0 15,-9 6 1-15,1 0 0 16,0 2 0-16,5-2 0 16,-2 0 0-16,2 2 0 15,3-4 0-15,3 5 1 16,2 2 1-16,6 0 1 15,6 0 1-15,10 1 0 16,6 2-5-16,3 0 1 16,5 0-2-16,2-1 0 15,-2-1 2-15,6-3 0 16,2-3 0-16,3-1 1 16,3-2-1-16,-4-2 0 15,1-1-2-15,-5 2 1 16,-6-2 0-16,-1 3 0 15,-1 1-1-15,-6 1 1 0,2 1 0 16,-6 2 0 0,-1 1-1-16,-3 0 1 0,-1 0 0 15,-5 1 1-15,-5-3-1 16,0 0 0-16,-4-1-1 16,-2-2 1-16,-2-1-1 15,-1 0 0-15,-1 0 0 16,-1 0 0-16,-3 2-1 15,0-2 0-15,5 1-1 0,-2 1 1 16,2-2-4 0,-2 0 1-16,-1 0 1 0,-2 0 1 15,3-3-2-15,-3-2 1 16,0-1-3-16,0-2 1 16,-5-3-11-16,2 2 1 15,-2-2 9-15,-3 3 0 16,2 0-3-16,0 0 0 15,-2 0-2-15,-3 4 1 16,-5 0 6-16,4 1 0 16,-1 0-8-16</inkml:trace>
  <inkml:trace contextRef="#ctx0" brushRef="#br0" timeOffset="58721.65">1292 14289 33 0,'0'0'0'0,"-8"-12"0"16,-6-10 1-16,0 4 0 16,-5-1 1-16,-1 2 1 15,1 2 1-15,-7 2 0 16,-2 2 11-16,1 2 0 15,2 2-10-15,-7 4 1 16,4 3 3-16,3 0 0 16,6 0-6-16,6 2 0 15,2-1-1-15,3 1 0 16,3 1-1-16,1-3 1 16,1 2 1-16,3-2 1 15,-4 0-3-15,4 0 1 16,7 1-2-16,-3 4 0 15,1-4 0-15,8 7 1 16,3 2 1-16,6 4 0 16,6 3-1-16,5 0 1 15,0 2-1-15,7 0 0 0,1-2 0 16,1-1 0-16,-1-2 0 16,-6-1 1-16,-2-2-2 15,-1 1 1-15,1 2-2 16,-9-1 1-16,-4-2 0 15,-1 0 0-15,-6-2 0 16,-1-1 1-16,-7-2 0 16,1 1 1-16,-1-3-1 0,-2-1 1 15,-1-1-1-15,-4 0 1 16,-6-1-2-16,-7 4 1 16,-9 1-1-16,-8 8 0 15,-6 2-2-15,-6 6 1 16,-3 6 1-16,-2 5 0 15,-3 3-9-15,5-3 1 16,-2 0-91-16</inkml:trace>
  <inkml:trace contextRef="#ctx0" brushRef="#br0" timeOffset="62224.45">2715 13526 122 0,'-4'8'0'0,"-7"8"0"16,11-16 0-16,4-16 0 15,3 8 1-15,-3 1 1 0,0-1 0 16,0 3-1-16,1 13 0 15,0 8 3-15,-2 12 1 16,0 13-1-16,-3 12 1 16,-3 13-4-16,-5 25 1 15,-1 20-1-15,-6-1 1 16,3 6-1-16,-1-17 1 16,1-8-2-16,-3-17 1 15,3-13-3-15,-1-22 1 16,-3-18-33-16,1-21 0 15,-1-22-6-15,-5-28-5 16</inkml:trace>
  <inkml:trace contextRef="#ctx0" brushRef="#br0" timeOffset="62754.27">2461 13854 74 0,'-3'-23'0'16,"3"-20"1"-16,0 4 0 16,0-3 10-16,0 6 0 15,0 4-3-15,5 7 0 16,3 5-7-16,5 1 1 0,5 2 7 15,11 3 0-15,2 4-6 16,10-1 1-16,8 7-1 16,3 0 0-16,7 8-3 15,-7 3 1-15,5 9-1 16,-12-2 0-16,0 7 0 16,-9 4 1-16,-6 5 0 15,-13 9 1-15,-9 6-2 16,-13-1 0-16,-6 0 4 0,-22 6 0 15,-14-1 4-15,-10-8 1 16,-8-5-8-16,5-9 1 16,4-15-2-16,19-4 1 15,10-6-1-15,7-2 0 16,7-2-1-16,5 2 0 16,1-2-4-16,11 4 0 15,9 1 1-15,14 2 0 16,9 1 4-16,13 0 0 15,6-1 0-15,5 1 0 16,2 1 0-16,-6 2 0 16,3 2 1-16,-10 6 0 15,-8 4 0-15,-5 18 0 16,-4 14-1-16,-24 5 0 16,-16 8 0-16,-21-11 1 15,-20-5-2-15,-6-4 1 16,-17-4 0-16,-9-10 0 15,-12-10 0-15,9-8 0 0,-1-10-1 16,14-7 1-16,10-9-6 16,18-10 1-16,15-11-55 15,23-13 0-15,-3 1 38 16</inkml:trace>
  <inkml:trace contextRef="#ctx0" brushRef="#br0" timeOffset="63756.12">3724 13495 155 0,'0'0'0'0,"-5"0"0"0,5-11 0 16,2-3 0-16,-2 3 0 15,3 2-1-15,-3 5 1 16,0 4 0-16,0 22 0 16,-3 18 1-16,1 16 0 15,-1 18-1-15,-5 33 0 16,-5 28 3-16,2-8 0 15,3 4 1-15,7-22 0 16,2-17-2-16,-1-20 1 16,4-20-6-16,-4-17 1 15,0-20-2-15,-12-22 0 16,-8-25-11-16,-12-32 1 16,-9-27 14-16,5-6 0 15,1-12 1-15,7-1 0 16,3-4 0-16,4 10 0 15,7 7 0-15,0 14 0 0,3 12 1 16,6 13 0 0,2 14-2-16,6 10 1 0,10 6 0 15,4 9 1-15,10 6 2 16,4 5 0-16,14 7-1 16,3 7 1-16,8 10-3 15,13 12 0-15,8 16-1 16,-10 8 0-16,-3 7 0 15,-4 4 0-15,-1 6 1 16,-1 0 0-16,-1 3-2 0,-8-1 1 16,-5 0 0-16,-12-1 0 15,-13 2 1-15,-15-3 1 16,-15 0 3-16,-14-10 0 16,-19-8-5-16,-21-2 0 15,-19-4 1-15,-7 1 0 16,-10-4 0-16,0-2 0 15,0-3-1-15,13-7 1 16,9-5-8-16,9-11 0 16,10-11-6-16,11-17 0 15,10-14-56-15,23-24-4 16</inkml:trace>
  <inkml:trace contextRef="#ctx0" brushRef="#br0" timeOffset="64440.61">8026 13889 137 0,'2'-25'0'16,"3"-19"0"-16,1-6 0 0,2-10 1 15,0-9 0-15,-3-11 0 16,-2 33 0-16,-2 17 1 16,2 7 0-16,-3 10-1 15,0 4 1-15,0 4 0 16,0 21 0-16,0 13 3 15,2 18 1-15,1 16-5 16,0 31 1-16,2 27-2 16,3-6 0-16,-3 4 2 15,3-14 0-15,3-9-1 0,-3-16 0 16,-1-19-1-16,-5-17 0 16,1-19-1-16,-12-14 0 15,-2-16-21-15,-8-23 0 16,-5-19-38-16,-9-30-5 15</inkml:trace>
  <inkml:trace contextRef="#ctx0" brushRef="#br0" timeOffset="64685.28">7610 13310 90 0,'13'34'0'15,"13"23"9"-15,-13-45 0 16,0-23-4-16,13 8 1 15,11-1 0-15,15 2 1 16,16 4-6-16,33-6 0 16,25 0 2-16,-6-7 0 15,8-6-1-15,-20 1 0 16,-8-5-1-16,-20 4 1 0,-15 0-1 16,-21 6 1-16,-19 3-2 15,-9 3 0-15,-13 2-10 16,-9 8 1-16,0 0-86 15</inkml:trace>
  <inkml:trace contextRef="#ctx0" brushRef="#br0" timeOffset="65185.18">8834 14217 142 0,'10'-11'0'16,"9"-9"1"-16,-10-2 1 16,-1-5-1-16,-10-3 0 15,-5-4 0-15,-9 2 0 16,-13-1 2-16,-2 8 0 16,-12 5-1-16,-1 7 1 15,-2 7-3-15,-3 14 1 16,2 12-1-16,6 7 0 15,3 7 1-15,5 17 1 16,3 11 1-16,16-15 0 16,12-4-2-16,9-7 1 15,7-8-1-15,8-8 0 16,8-5-1-16,3-12 0 16,6-10 0-16,1-8 0 0,1-12 0 15,-5-3 0-15,0-7-2 16,1 7 0-16,-1 2 2 15,-11 9 0-15,-6 5 1 16,-6 14 1-16,-5 12-2 16,0 12 0-16,-4 9 0 15,0 4 0-15,-1 7 0 0,-3-3 0 16,0-2-1-16,0-9 0 16,0-8-6-16,8-28 0 15,1-21-54-15,5-25 1 16,0 1 36-16</inkml:trace>
  <inkml:trace contextRef="#ctx0" brushRef="#br0" timeOffset="65671.47">9169 13067 98 0,'-8'14'0'16,"-5"8"13"-16,15 3 1 15,12 5-13-15,-1 12 0 16,-4 11 2-16,2 32 0 15,0 25-2-15,-6 12 0 16,-5 16-1-16,-5 1 1 16,-3 5 0-16,5-23 0 15,6-10 8-15,-3-23 1 16,-3-25-8-16,2-19 0 0,-1-21 1 16,-3-24 0-16,-3-24-3 15,5-21 0-15,2-20 1 16,5-6 1-16,7-8-2 15,7 2 1-15,5 1 0 16,6 22 0-16,6 12-1 16,-7 21 1-16,2 18-1 15,5 10 0-15,-2 13-1 0,3 9 1 16,0 10-1-16,-9 20 1 16,-3 15-1-16,-16 1 1 15,-13 3 0-15,-12-8 1 16,-12-4-1-16,-13-17 0 15,-12-12 1-15,-4-14 0 16,-9-12-1-16,-2-14 0 16,-7-13-1-16,10-16 0 15,4-14-10-15,18-12 1 16,14-14-55-16,18 1 1 16,20-3 62-16,9 9 0 15,0 0-8-15</inkml:trace>
  <inkml:trace contextRef="#ctx0" brushRef="#br0" timeOffset="66686.21">9439 14038 154 0,'12'11'0'0,"10"6"0"16,2-1 0 0,4 1 0-16,1-4 0 0,2-4 0 15,4-9 1-15,5-8 2 16,4-9 0-16,5-10 0 15,1-7 1-15,-3-9-4 16,4-24 1-16,1-19 0 16,-9-2 1-16,-7-8-2 15,-12-7 1-15,-10-6-1 0,-2 1 0 16,-4-3-2 0,-12 10 1-16,-9 9 1 0,-4 16 0 15,-2 18 0-15,3 19 0 16,3 15 0-16,-3 17 0 15,1 13-1-15,-9 33 1 16,-4 29 0-16,-2 23 0 16,-2 18 0-16,5 14 0 15,10 15-3-15,4-5 0 16,10-2 3-16,-2-4 0 16,4-5 2-16,2-11 0 15,4-7-2-15,5-18 0 16,2-12-5-16,-1-21 1 15,0-18-9-15,-3-12 0 16,-3-15 6-16,3-17 0 16,1-19-13-16,-1-10 1 15,0-12 13-15,-2 6 0 16,-6-2 7-16,5 12 0 16,-2 1 7-16,2 9 0 0,-5 7 2 15,2 6 0-15,-1 6 1 16,4 16 0-16,0 11-6 15,6 2 0-15,1 4-4 16,4 0 1-16,8 1 0 16,-2-7 0-16,5-4-1 15,-1-10 0-15,4-8 2 16,-1-12 1-16,1-10-3 0,-5-7 1 16,-8-5 1-16,-6 3 1 15,-3-2-3-15,-14 1 1 16,-8 2 1-16,-7 8 1 15,-6 4-3-15,-1 13 1 16,0 10-2-16,-1 10 0 16,1 12-2-16,4 11 0 15,4 12 2-15,7 3 0 16,12 7 2-16,8 9 0 16,12 9-2-16,5-12 0 15,12-6 1-15,-7-27 1 16,2-22-2-16,6-8 1 15,2-12-1-15,2-13 0 16,0-13 0-16,3-20 0 16,4-17-1-16,-17-2 1 15,-4-6 0-15,-5 16 0 16,-8 9 0-16,-3 17 0 16,-6 16 0-16,1 3 1 0,-1 5-1 15,6 8 0-15,3 6 0 16,8 9 0-16,2 7 0 15,4 3 0-15,6 5 0 16,-3 8 0-16,1 9-2 16,-7-3 0-16,-1 4 2 15,-15-4 0-15,-3-3 0 16,-14-3 0-16,-10 0 0 16,-12-9 0-16,-13-5-4 0,-3-11 0 15,-4-7-64-15,9-9 0 16,-3 0 47-16</inkml:trace>
  <inkml:trace contextRef="#ctx0" brushRef="#br0" timeOffset="87854.21">5227 14347 1 0,'7'-3'0'0,"2"-3"8"16,-9 1-5-16,-11 0 17 15,3 4 0-15,2-2-3 16,-2 1 0-16,2-1-5 0,1 3 0 16,5-3-10-16,0 3 0 15,8 3 7-15,8 2 1 16,12 2-4-16,8 4 0 16,12 2-4-16,4-2 0 15,5 0 2-15,7-3 1 16,12-2-3-16,20-1 1 15,18-4-2-15,1 1 1 16,6-2-2-16,-8-2 1 16,-8-1-2-16,-2-2 1 15,-5-2 0-15,-15-1 1 16,-9-2 2-16,-15 6 0 16,-13 2-2-16,-16-1 1 15,-13 1-2-15,-6 1 1 16,-6 1-2-16,-5-3 1 15,0-2-1-15,-13-4 0 16,-9-4 0-16,0 2 0 16,-7-3-1-16,6 1 0 15,-1 2 2-15,0 5 0 16,-1 1 0-16,6 1 0 0,3-1 0 16,7 0 0-16,1 2 0 15,2-2 0-15,4 1 0 16,4 1 0-16,4-1 0 15,8 4 0-15,8 4-1 16,4 3 0-16,5 6 1 16,-2 3 0-16,4 3 0 15,-3-2 1-15,0 2-1 16,-7-2 0-16,-4 0 0 0,-6 0 0 16,-5 2 1-16,-7-2 0 15,-2-1 6-15,-18 1 1 16,-11 2-7-16,-13-6 0 15,-13-1-10-15,-1-2 1 16,-3-6-45-16,3-10 0 16,2 0 9-16</inkml:trace>
  <inkml:trace contextRef="#ctx0" brushRef="#br0" timeOffset="89039.98">11234 14284 111 0,'-8'-1'0'0,"-1"-1"0"0,6-1 0 16,3-2 0-16,0 1 0 15,0-3 0-15,0 4 1 16,1 0 0-16,-1 3 1 15,7-1 1-15,-3 2 0 16,7 1 2-16,4 2 0 16,7 3-4-16,6 1 0 15,8 3-1-15,5-2 0 16,7 0 0-16,1 1 0 16,6-2-2-16,2-2 1 15,-1-1 1-15,20-1 0 16,13 1 1-16,-7-5 0 15,1-2 0-15,-4-1 1 16,-2-3-1-16,-1 0 0 16,0-1 0-16,-4 6 0 15,-7-4-1-15,-5 5 0 16,-9 5 0-16,-17-5 0 16,-10-3-3-16,-8 1 0 15,-4-1 2-15,-7-3 0 16,-5-4-1-16,-9-7 1 0,-12-3-5 15,-3-1 0-15,-4-2 6 16,0 2 0-16,-1 3 0 16,7 3 0-16,3 6 0 15,5 1 1-15,6 2 0 16,5 4 0-16,6 4-1 0,8 7 0 16,8 5 4-16,6 2 0 15,9 3-2-15,2 0 0 16,5 0-1-16,0 1 1 15,1 0 0-15,-10-1 1 16,-4 0-2-16,-12-3 1 16,-6 1-2-16,-20 3 1 15,-13 4-1-15,-14-1 1 16,-13 1-2-16,-4-2 0 16,-11-3-12-16,-15-7 0 15,1 1-71-15</inkml:trace>
  <inkml:trace contextRef="#ctx0" brushRef="#br0" timeOffset="93219.27">15871 13351 47 0,'-18'0'0'15,"-12"-3"5"-15,25 3 0 16,17 0-1-16,-4 0 1 16,5 0 4-16,-8-2 1 15,-2-1 2-15,-6-5 0 16,-5 0-9-16,-5 2 1 16,-3 0 4-16,-6 1 0 15,-3 0-4-15,-5-1 1 16,-3 0 0-16,-5-1 1 15,-3 0-5-15,-6 2 0 16,-5 2-1-16,-5 4 0 16,-5 2 1-16,-18 5 1 0,-13 5-1 15,6 2 1 1,2 4 0-16,3 11 1 0,3 9-2 16,-2 5 0-16,1 8-1 15,6 6 0-15,4 5 0 16,7 7 0-16,11 3 1 15,8 7 0-15,9 6-1 16,10-1 0-16,11 1 0 16,6-4 1-16,8-2-1 15,5-7 0-15,9-4 0 0,6-4 1 16,7-4 0-16,6-1 1 16,8-2-1-16,7 0 1 15,7-2-2-15,14-2 1 16,13-3-1-16,10 1 0 15,6-2-1-15,9-1 1 16,7-2 0-16,5-3 0 16,6-2 0-16,3-2 1 15,4-3 0-15,22-2 1 16,10-4-2-16,19-3 1 16,15-2-1-16,12-4 0 15,14-2-5-15,-6-12 0 16,-3-8-1-16,1-10 0 15,2-7-3-15,-10-3 1 16,-5-5 7-16,-4-8 1 16,-3-7 0-16,-8 0 0 15,-7-4 0-15,-11-3 0 0,-7-2 1 16,-19-3 0-16,-17-1 2 16,-11-7 0-16,-14-3 1 15,-17-9 0-15,-15-9-3 16,-15-7 0-16,-12-6-1 15,-17-2 0-15,-10-1 0 16,-16 7 0-16,-16 7 0 16,-12 0 0-16,-16 1 0 15,-29 2 1-15,-21 2-1 0,-33 2 1 16,-29 6 0-16,-38-1 0 16,-33 5-1-16,-27 4 1 15,-30 3-2-15,-11 12 1 16,-18 8 0-16,-5 12 0 15,-11 12-26-15,-44 4 0 16,-1 0-55-16</inkml:trace>
  <inkml:trace contextRef="#ctx0" brushRef="#br0" timeOffset="97468.97">1346 16605 28 0,'-5'-9'0'16,"-7"-5"-3"-16,5 9 1 15,2 3 1-15,1 1 0 16,-1 1 1-16,2 0 0 0,-5-2 14 16,3 2 1-16,-3-1 3 15,0 1 1-15,-3-2-6 16,4 2 1-16,-1-1-11 16,0 1 1-16,-2-2-4 15,2 2 0-15,1-2 5 16,2 2 1-16,2 0-2 0,-2 0 1 15,2 0-3-15,3 0 1 16,-3 0 0-16,6 0 0 16,5 2-2-16,3 0 0 15,3 1-1-15,8 0 1 16,6-2-1-16,5 3 0 16,7 0-2-16,4-1 1 15,5-1 1-15,3-4 0 16,3-1-1-16,2-1 1 15,3-1-1-15,-6 0 1 16,1-1-2-16,-3 3 1 16,-8 3-1-16,-3-2 1 15,-9 2 0-15,-4-3 1 16,-4-2-1-16,1-3 0 16,2-3-1-16,-10 2 0 15,-1-2-4-15,-5-3 1 16,-3-3-4-16,-3 3 0 15,-5 1 8-15,-5 0 0 16,-3 1-3-16,-8 1 0 0,-4 0 4 16,1 3 0-16,-2 3 0 15,-2 2 0-15,2 0 3 16,1 0 0-16,4 1-1 16,3 1 0-16,2-1-1 15,6 2 0-15,2 2 0 16,8 6 0-16,9 4 0 15,7 2 0-15,4 4-1 16,7-1 1-16,1 0 2 0,1 0 0 16,6 1-2-16,-10-3 1 15,1 1 2-15,-4-5 0 16,-2-2-3-16,-6-1 1 16,-6 0 1-16,-11 5 1 15,-4 2-4-15,-14 4 1 16,-7 5-1-16,-6-1 0 15,-4 4-17-15,2-4 0 16,-1 1-61-16</inkml:trace>
  <inkml:trace contextRef="#ctx0" brushRef="#br0" timeOffset="98273.05">3446 15772 127 0,'0'0'1'0,"-3"-8"1"16,-2-6-1-16,2 5 1 15,0 1-1-15,1 1 0 16,2 4-1-16,0 3 1 0,0-3-1 16,2 11 0-16,4 8 0 15,-1 18 0-15,3 16-1 16,0 7 1-16,0 7-1 16,-4 4 1-16,-1 6 0 15,-3 10 0-15,-3 9 0 16,-6-15 0-16,-2-6 0 15,-2-17 1-15,-3-14-1 16,4-14 1-16,4-16 0 16,0 0 0-16,0-6 0 15,5-1 0-15,0-1-1 0,3-3 1 16,-2 4-1-16,12-3 1 16,9 1 1-16,9-2 0 15,8 0-2-15,5-2 1 16,10-3-1-16,6 1 0 15,3-4-1-15,-7 3 1 16,-1 0 0-16,-8 2 0 16,-4 2 0-16,-12-1 1 15,-4 2-1-15,-8 0 0 16,-4 0-5-16,-4 0 1 16,0 0-96-16</inkml:trace>
  <inkml:trace contextRef="#ctx0" brushRef="#br0" timeOffset="98529.2">4178 16331 149 0,'3'17'0'0,"2"10"-5"15,-5 1 0-15,3 5 3 16,-3-2 1-16,-3 2 0 0,0 0 1 16,-2 2-8-16,0-9 0 15,2-5-16-15,0-6 1 16,1-5 3-16,-1-12 0 16,0 1-1-16</inkml:trace>
  <inkml:trace contextRef="#ctx0" brushRef="#br0" timeOffset="98659.87">4178 15891 94 0,'-5'16'0'15,"-1"0"-67"-15</inkml:trace>
  <inkml:trace contextRef="#ctx0" brushRef="#br0" timeOffset="99339.3">4612 15954 153 0,'-16'2'0'0,"-9"-1"0"15,17 1 0-15,8-1-10 16,-11 6 0-16,-8 0-2 16,-3 8 0-16,-6 5 11 0,4 3 1 15,-4 4 1-15,12 1 1 16,3 2 1-16,10 5 1 16,8 1-3-16,6-3 1 15,9-3 1-15,6-5 1 16,8-5 1-16,-1-6 1 15,4-4-4-15,-3-3 1 16,-4-3-2-16,-3 3 1 16,-6 3-2-16,-10 9 1 15,-7 7-1-15,-8 7 0 16,-12 7-1-16,-5-1 1 16,-5 3-4-16,2-7 1 15,2-4 2-15,6-7 1 16,2-7 0-16,4-8 0 15,4-7 0-15,12-21 1 16,10-16-1-16,8-10 0 16,12-13 0-16,13-24 1 15,19-21-1-15,-7 10 0 16,7 2 1-16,-16 14 0 0,-11 8 0 16,-9 8 1-1,-8 9 3-15,-12 0 0 0,-4 5-4 16,-8 10 0-16,-5 7-1 15,2 3 1-15,-5 5-1 16,4 5 0-16,-1 6 0 16,-3 9 0-16,-3 9 0 0,3 19 0 15,-5 18-1-15,9 16 0 16,1 15-1-16,7 24 0 16,9 19 2-16,3-15 0 15,6-2 0-15,3-16 0 16,-1-13-1-16,-4-13 0 15,-1-13-19-15,-6-18 1 16,-9-17-34-16,-8-14-5 16</inkml:trace>
  <inkml:trace contextRef="#ctx0" brushRef="#br0" timeOffset="99487.18">4921 16243 160 0,'10'9'0'16,"4"5"-2"-16,6-1 1 16,6-1-36-16,8-7 0 15,-2 0-22-15</inkml:trace>
  <inkml:trace contextRef="#ctx0" brushRef="#br0" timeOffset="100070.17">5363 16318 174 0,'0'0'0'0,"0"0"-2"0,2 8 1 16,4 4-9-16,-1-4 1 16,3-1-1-16,3-9 1 15,6-6 7-15,2-9 0 16,9-8 2-16,-6 0 0 15,2-5 1-15,-5 6 0 16,-3 2 1-16,-8 5 0 16,0 1-2-16,-12 5 0 15,-8 2 1-15,-7 6 0 16,-6 6 2-16,-2 8 1 16,-5 8-3-16,2 6 1 15,2 5 0-15,6 6 0 16,8 5 0-16,6-1 0 15,9 4 1-15,10-3 0 16,10-3-2-16,2-7 0 16,6-4-1-16,2-8 0 15,6-7-1-15,1-9 1 16,4-7 0-16,4-14 0 16,4-10-1-16,-5-3 0 15,0-7-1-15,6-9 0 0,1-9 1 16,-8 8 1-16,-3 6 0 15,-12 14 0-15,-9 9 0 16,-1 5 1-16,-3 8-1 16,0 3 0-16,-2 6 0 15,2 11 0-15,2 8 2 16,0 6 1-16,1 7-1 16,1 2 0-16,1 6-2 0,6-3 1 15,-2 1-1-15,8-5 0 16,5-1-10-16,23-9 1 15,2 1-98-15</inkml:trace>
  <inkml:trace contextRef="#ctx0" brushRef="#br0" timeOffset="102685.34">9674 15615 107 0,'-3'-2'0'16,"-1"-2"0"-16,4 4 1 15,4-2 1-15,-1 2 1 16,1 0 2-16,-2 0 0 15,1 2-2-15,-3-2 1 16,3 0-2-16,-3 0 1 16,5 3-1-16,0 2 0 15,0 2 0-15,2 6 1 16,4 4-1-16,1 4 1 16,2 1-3-16,-3 6 1 15,0 5-1-15,1 3 1 16,-4 2 0-16,5 2 0 15,0 3 2-15,-2-2 0 0,-2-1 1 16,-1-2 1-16,0-3-5 16,-2-6 1-16,-1-2-1 15,-2 0 0-15,-3-4 0 16,0-4 0-16,0-3 0 16,0-4 0-16,0-1-2 15,0-3 1-15,0-3-19 16,-3-8 1-16,0 0-73 15</inkml:trace>
  <inkml:trace contextRef="#ctx0" brushRef="#br0" timeOffset="103073.56">9985 15577 133 0,'0'0'0'0,"4"-1"0"15,7-1 0-15,-9-1 0 16,-2-2 1-16,-14-1 0 0,-13-8-1 16,-14 9 1-16,-19 4-1 15,-10 5 0-15,-12 7 1 16,-26 10 0-16,-22 7 2 16,15 2 1-16,5 1-3 15,10-4 1-15,12-4-3 16,23-7 0-16,21-6-36 15,12-4 0-15,2 0-14 16</inkml:trace>
  <inkml:trace contextRef="#ctx0" brushRef="#br0" timeOffset="103420.32">10185 16480 138 0,'-14'-10'0'15,"-5"-4"2"-15,-8-2 0 16,-9-1 2-16,-15 1 1 16,-13 1-4-16,-19 5 1 0,-21 4-1 15,11 8 1-15,2 6-3 16,12 10 1-16,8 11-9 16,19-4 1-16,17 0-59 15,19-6-4-15</inkml:trace>
  <inkml:trace contextRef="#ctx0" brushRef="#br0" timeOffset="103873.34">10530 16091 151 0,'-18'4'0'16,"-16"2"0"-16,34 5 0 15,16 2-1-15,-6 6 1 16,2 6 0-16,-5 6 0 16,-7 9 0-16,0 4 1 15,-5 4-1-15,5-1 0 16,0 2 2-16,1-5 0 16,4-3 2-16,-2-10 0 15,0-9-3-15,-3-5 1 16,2-6-2-16,-2-17 0 15,0-13-1-15,3-12 1 16,2-15 0-16,6-4 1 16,0-6-1-16,3 1 0 15,5-2 0-15,-3 12 0 0,0 7 0 16,0 11 0 0,-2 8 0-16,5 18 0 0,-4 12 0 15,4 14 0-15,0 13-1 16,-1 2 1-16,-1 9-2 15,-4-3 0-15,-1-1 0 16,-1-9 1-16,0-8-5 16,2-9 0-16,-4-8-24 15,10-22 0-15,7-15-10 16,5-15-5-16</inkml:trace>
  <inkml:trace contextRef="#ctx0" brushRef="#br0" timeOffset="104188.39">11155 16080 68 0,'8'-19'0'15,"6"-14"28"-15,2-2 0 16,2-6-28-16,-4 8 0 15,-2 5 1-15,-5 6 0 16,-1 7 3-16,-6 8 0 16,-3 10 0-16,-7 13 1 15,-2 9-5-15,-2 5 1 16,1 6-1-16,2-1 1 16,3 1-1-16,8-2 1 15,6 1 0-15,7-4 0 16,3-3-1-16,7-2 1 15,6-6-1-15,-1-1 1 16,2-2 0-16,-5-1 1 16,-3-4 1-16,-3 6 1 0,-8-1-3 15,-9 8 1-15,-10 3-2 16,-4 2 0-16,-9 1 0 16,0-6 0-16,3-4-5 15,-9-10 0-15,-6-8-34 16,9-19 1-16,0 1-16 15</inkml:trace>
  <inkml:trace contextRef="#ctx0" brushRef="#br0" timeOffset="104967.38">11629 16268 172 0,'4'0'0'0,"18"0"0"15,15 0-3-15,-6-6 0 16,4-5 0-16,-5-5 0 16,-8-5 1-16,-3-4 0 15,-3-4-1-15,-8 2 0 16,-4-1 1-16,0 6 1 16,-8 4-4-16,1 6 0 15,-1 2 4-15,-6 12 1 16,-6 9 0-16,1 6 0 15,-1 8 0-15,3 5 1 16,2 5 1-16,2 2 0 16,2 4 0-16,6-3 0 15,-2-1-1-15,3-5 0 0,3-4 0 16,3-3 0 0,5-4-1-16,0-6 0 0,0-2 0 15,11-12 1-15,7-7-1 16,1-6 1-16,3-9-1 15,-2-2 0-15,2-6 0 16,-4 4 0-16,-4-1 0 16,-3 7 0-16,-8 6 0 15,2 4 0-15,-2 3 0 0,4 12 0 16,2 10-1-16,-1 7 1 16,-3 7 0-16,0 1 1 15,-4 4-1-15,-2-7 1 16,-2-4-1-16,1-2 0 15,1-4 1-15,-2-4 0 16,-1-4 0-16,9-10 0 16,5-10-1-16,2-10 1 15,6-13-1-15,-6-14 0 16,3-13-2-16,1-18 1 16,1-16 1-16,-4-5 0 15,-1-8-3-15,-4 7 0 16,-5 3 1-16,1 15 1 15,-1 11 0-15,-6 23 1 16,-4 18 0-16,0 11 1 16,-3 14-1-16,-1 10 1 15,0 12-1-15,-5 19 0 16,-2 18 0-16,-1 32 0 16,-2 27 0-16,4-2 1 0,4 7-1 15,4-13 1-15,6-4-1 16,4-17 0-16,4-10-4 15,0-24 1-15,3-18-33 16,1-23 0-16,1 1-12 16</inkml:trace>
  <inkml:trace contextRef="#ctx0" brushRef="#br0" timeOffset="105135.5">12367 15992 159 0,'2'12'0'15,"4"9"3"-15,10-4 0 16,6 0-2-16,14-4 0 16,15-4-2-16,13-10 0 15,20-9-68-15,36-18 1 16,1 0 50-16</inkml:trace>
  <inkml:trace contextRef="#ctx0" brushRef="#br0" timeOffset="105903.5">14786 15960 163 0,'-3'-6'0'0,"0"-3"1"16,1-10 1-16,-1-8-2 15,1 7 1-15,2 2-1 16,0 6 1-16,0 4-2 15,2 17 1-15,3 12 0 16,1 18 0-16,2 18 0 16,3 12 0-16,1 15 0 15,11 20 0-15,5 18 0 16,2-15 0-16,1-5 1 16,-4-28 0-16,-3-22 2 0,0-21 0 15,-1-20-3-15,6-25 0 16,4-25 0-16,5-16 0 15,4-21 0-15,1-12 0 16,1-15-1-16,-8 1 0 16,1-5-9-16,-6 10 1 15,-2 3-19-15,-14 20 0 16,-5 16-14-16,-4 19 1 16,1-1 33-16</inkml:trace>
  <inkml:trace contextRef="#ctx0" brushRef="#br0" timeOffset="106518.89">15646 16318 137 0,'0'0'0'15,"12"14"0"-15,12 11 0 16,-3 7 0-16,2 7 1 16,-2 10 0-16,-2 9-1 0,3 22 1 15,1 18-1-15,-2-7 0 16,-2 0 0-16,-6-12 0 15,-6-10 0-15,-2-23 0 16,-2-18-1-16,-6-24 1 16,-3-21-5-16,-5-25 0 15,-7-24-18-15,-5-31 1 16,-9-29 20-16,1 7 1 16,-4-5 1-16,7 11 0 15,1 5 4-15,13 28 1 16,9 18 5-16,2 20 0 15,6 20-1-15,17 13 0 16,15 13-7-16,-2 3 0 16,3 5-1-16,20 7 0 15,13 5 0-15,-7-1 1 16,1 1-2-16,-19-6 0 16,-14 0 0-16,-5-4 0 15,-9-3 0-15,-13 3 0 0,-9 2 3 16,-19-2 1-16,-10 0 3 15,-8 0 1-15,-3 2-6 16,2-2 0-16,0 0-2 16,8-5 1-16,4-2-5 15,7-3 0-15,9-2-42 16,8-4 1-16,2 1 0 16</inkml:trace>
  <inkml:trace contextRef="#ctx0" brushRef="#br0" timeOffset="107187.19">16720 16331 135 0,'-25'1'0'15,"-16"1"1"-15,38-4 0 16,20-3-2-16,-17-1 1 16,-4-3 0-16,-17 4 0 15,-11 0 0-15,-9 8 0 16,-7 5 0-16,0 5 0 15,1 3 0-15,6 1 0 16,8 3 0-16,4 2 0 16,14 0-1-16,7 0 1 15,8-1 0-15,15-4 0 16,14-5 0-16,2-5 0 16,10-6 0-16,0-9 0 15,2-6 0-15,1-6 0 16,0-5 0-16,-3-2 0 15,-7-3-1-15,-8 7 0 0,-5 4-1 16,-5 5 1-16,-5 3 0 16,-3 14 1-16,-4 9-1 15,-1 10 1-15,-3 11 0 16,2-1 0-16,0 2 1 16,1-5 0-16,0-6 0 15,5-4 0-15,0-7-2 0,3-12 1 16,6-11-2-16,-1-12 1 15,-2-15-2-15,-3-9 0 16,-3-12 2-16,-3-7 1 16,-2-10 0-16,0-24 1 15,-3-19-1-15,-5 18 1 16,-1 5 1-16,1 21 1 16,2 12-1-16,2 19 0 15,1 18 0-15,0 9 0 16,0 12 0-16,4 10 1 15,-1 9-2-15,2 17 0 16,-3 15-1-16,-2 29 1 16,0 24-1-16,-5 9 1 15,-3 13-1-15,0-2 0 16,-1 5 0-16,2-17 1 16,6-12-1-16,-7-21 0 15,2-17-11-15,1-20 0 16,2-18-28-16,0-33 0 0,-1 0 8 15</inkml:trace>
  <inkml:trace contextRef="#ctx0" brushRef="#br0" timeOffset="108103.3">17385 16243 173 0,'-15'-5'0'15,"-7"-1"-4"-15,14-1 1 16,7 1-1-16,-1 1 1 15,2 1-3-15,-12-1 1 16,-9 0 2-16,2 12 0 16,-3 5 1-16,2 10 0 15,-2 10 2-15,6 4 0 16,3 8 0-16,5-2 0 16,7 2 0-16,-1-10 0 15,4-4 0-15,4-5 1 16,2-6-1-16,8-11 0 0,4-11 0 15,4-11 1-15,4-10-1 16,-7-7 0-16,-2-8 1 16,-4-2 1-16,-2-3-1 15,-3 11 0-15,-6 5-1 16,-1 7 0-16,1 9 0 16,-4 12 1-16,1 12-1 15,5 10 1-15,-1 11-1 16,0 2 1-16,0 4-1 15,4-1 0-15,4-2-2 0,3-5 1 16,4-4 1-16,4-10 0 16,4-8-2-16,0-13 1 15,2-14-1-15,-3-15 0 16,-3-15 2-16,0-9 0 16,-1-10 0-16,1-23 0 15,-2-19 0-15,-3-3 1 16,-3-6-1-16,-4 15 0 15,-1 7-1-15,-3 32 1 16,-3 25 1-16,-2 15 0 16,-3 18 0-16,3 25 0 15,1 20 2-15,-1 33 1 16,1 28-3-16,0 4 0 16,-3 11 0-16,2-6 0 15,0 3-1-15,1-15 1 16,0-7-2-16,0-17 1 15,0-11-16-15,-2-23 1 0,-4-17 2 16,-6-24 1-16,-4-20-17 16,-10-22 0-16,-10-23 20 15,2-4 1-15,-5-9 8 16,2 14 0-16,2 5 29 16,12 23 0-16,8 20-7 15,3 2 0-15,5 10-11 16,11 2 0-16,6 6-11 15,8 7 0-15,9 9 0 0,4-1 0 16,6 3-62-16,3-9 1 16,1 0 47-16</inkml:trace>
  <inkml:trace contextRef="#ctx0" brushRef="#br0" timeOffset="108483.63">18311 16395 170 0,'0'3'0'15,"-2"0"-11"-15,7 7 0 16,4 4-27-16,-1-5 1 16,2 1 25-16,4-4 0 15,5-1 12-15,0-4 0 16,1-2 5-16,-2-3 1 15,-1 0 13-15,-4-4 1 16,-4-5-17-16,-9-7 0 0,-8-7 0 16,-8-4 1-16,-7-5-1 15,-4 3 1-15,-3 1 1 16,0 9 0-16,3 4-2 16,-1 10 0-16,-1 6-2 15,7 15 1-15,3 13 3 16,11 11 1-16,8 11-5 15,12 4 1-15,10 5-4 0,19 10 1 16,17 8-38-16,16-26 1 16,0 1-13-16</inkml:trace>
  <inkml:trace contextRef="#ctx0" brushRef="#br0" timeOffset="109053.94">19557 15314 149 0,'-9'12'0'15,"-5"9"-1"-15,4 16 1 16,1 14-3-16,7 11 0 15,5 15 2-15,5 38 1 0,5 29-1 16,-2 1 1-16,1 7 0 16,-5-20 0-16,-3-10 0 15,-4-25 0-15,-4-18 0 16,1-26 0-16,-2-22 0 16,-5-31 1-16,-4-28 0 15,-5-27 0-15,-3-28-1 16,-2-14 1-16,-2-18 0 15,-1-9 1-15,-2-12-1 16,9 17 1-16,3 6-1 16,9 15 1-16,9 12-3 15,6 25 1-15,0 18 0 0,16 20 0 16,8 20 0-16,5 18 0 16,7 21 0-16,9 13 0 15,10 12-1-15,1 13 1 16,3 14-1-16,-8 3 0 15,-4 8 0-15,-13-3 1 16,-8-2-1-16,-17-8 1 16,-14-6 0-16,-15-11 0 15,-15-11 0-15,-14-9 0 16,-11-12 0-16,-9-16 0 16,-12-15 0-16,6-15 0 15,0-15-3-15,13-15 0 16,8-18-64-16,28-15 0 15</inkml:trace>
  <inkml:trace contextRef="#ctx0" brushRef="#br0" timeOffset="109434.42">20119 16469 179 0,'0'0'0'0,"3"-3"-2"16,7 4 0-16,5 2-6 0,0-6 0 16,2-3 6-16,3-13 0 15,3-8-1-15,-6-7 1 16,-1-9-2-16,-5-1 1 16,-3-3-1-16,-4 11 0 15,-2 7 3-15,-4 5 0 16,-2 8 1-16,-7 12 0 15,-7 10 0-15,-1 16 0 16,-4 15 1-16,5 12 1 16,4 14-2-16,9 0 1 15,5 3 2-15,11 7 0 16,10 6-2-16,6-24 0 16,7-16-3-16,14-33 0 15,12-26-44-15,12-32 0 16,1 0 13-16</inkml:trace>
  <inkml:trace contextRef="#ctx0" brushRef="#br0" timeOffset="109886.1">20690 16188 171 0,'8'12'0'0,"6"7"-2"15,-6-8 1-15,0-1-2 16,8-9 0-16,6-4 1 16,-2-13 1-16,2-9 1 0,4-9 0 15,1-12 0-15,-1-9 0 16,3-11 0-16,2-29 1 16,2-26-1-16,-12-9 0 15,-8-15-1-15,-17 10 0 16,-11 0 0-16,-3 22 1 15,-5 14-1-15,2 23 1 16,-1 18-1-16,8 18 1 16,6 20 0-16,2 10 0 15,1 14-1-15,-3 35 1 16,0 28 0-16,3 29 0 16,-2 28-1-16,3 13 1 15,4 15 0-15,4 0 0 16,3 3 0-16,1-6 0 15,2-3 0-15,-4-15 0 16,-1-14-7-16,-4-24 0 16,-1-23-4-16,0-21 1 15,2-22-8-15,12-23 0 0,10-19-20 16,1-21-5-16</inkml:trace>
  <inkml:trace contextRef="#ctx0" brushRef="#br0" timeOffset="110468.01">21034 16243 12 0,'0'-10'0'0,"3"-4"12"16,-1 5 0-16,1 2 6 15,-1 4 1-15,1 3-7 16,1 16 1-16,3 12-5 16,1 2 0-16,1 6-5 0,2-1 1 15,2 1-3-15,4-6 1 16,4-5-2-16,-4-6 0 16,0-7 0-16,4-9 1 15,1-9 4-15,-3-7 1 16,0-9-4-16,-8-4 0 15,-3-9-1-15,-3 7 1 16,-4 1 2-16,-1 7 0 16,-1 3-3-16,-1 4 1 15,0 5-2-15,-1 7 0 16,0 4 0-16,0 16 0 16,0 10 0-16,4 9 0 15,4 8 0-15,6 1 0 16,6 5-3-16,4-1 1 15,4 3 1-15,2-15 1 16,3-11 0-16,0-11 0 16,3-12 1-16,-1-24 0 15,4-20 0-15,7-32 0 0,4-27-1 16,-8-12 0-16,-1-16 0 16,-13-9 1-16,-7-11-1 15,-12 5 1-15,-7 0-2 16,-6 26 1-16,-4 18 0 15,0 26 1-15,3 23-1 16,2 15 1-16,3 17-1 16,0 7 1-16,3 9-1 15,8 40 0-15,4 30 0 16,6 21 0-16,2 25 0 16,2 11 0-16,2 17 0 0,-2-9 0 15,-2 0-2-15,-4-20 0 16,-5-13-20-16,-8-29 0 15,-6-24-25-15,-9-24 0 16,-1 0 40-16</inkml:trace>
  <inkml:trace contextRef="#ctx0" brushRef="#br0" timeOffset="110614.42">21582 15896 152 0,'11'11'0'16,"1"8"1"-16,9-2 0 15,6 3-1-15,12 6 1 16,12 3-2-16,5-4 0 16,9 1-60-16,20-8 1 15,0 1 39-15</inkml:trace>
  <inkml:trace contextRef="#ctx0" brushRef="#br0" timeOffset="110988.71">22284 16149 165 0,'0'0'0'0,"6"-2"-4"0,5 15 1 16,6 7-2-16,7-1 0 16,6 3 0-16,2-5 1 15,1-1 3-15,-2-8 0 16,3-5 1-16,-8-2 0 15,-4-4 0-15,-4-5 0 16,-7-3 0-16,-6-6 0 16,-9-5 0-16,-7 0 0 15,-6-3 1-15,-5 6 1 16,-3 2-1-16,-4 6 1 16,-2 5-1-16,1 9 1 15,1 8 5-15,9 17 0 16,4 14-6-16,11 7 0 15,10 9 0-15,20 14 0 16,18 15-2-16,15-20 1 16,18-9-45-16,4-34 1 15,1-1-8-15</inkml:trace>
  <inkml:trace contextRef="#ctx0" brushRef="#br0" timeOffset="111485.75">21347 16288 178 0,'-4'-9'-2'0,"9"9"1"15,6 3-2-15,5-5 1 16,4-2 0-16,6-6 1 15,5-2 0-15,-1-2 1 16,2-2-1-16,3-3 1 16,1-3-1-16,-1-3 0 15,-1-5 0-15,-7-6 1 16,-10-8-2-16,-12 2 1 16,-10-1-2-16,-12 7 0 0,-13 5 2 15,-8 12 0 1,-8 11 1-16,-21 18 0 0,-17 15 0 15,10 14 0-15,0 16 0 16,20 3 0-16,13 6-20 16,22 5 0-16,19 7-33 15,30-21-4-15</inkml:trace>
  <inkml:trace contextRef="#ctx0" brushRef="#br0" timeOffset="111920.05">22707 17181 151 0,'-21'-28'-1'0,"9"28"1"16,2 16 0-16,-25-5 0 16,-14 1 1-16,-37-4 0 0,-33-2 2 15,-27-3 1-15,-31-1-2 16,-30-2 1-16,-31 0 0 15,-13 5 0-15,-19 1-2 16,37-1 0-16,18-2 0 16,45-5 0-16,31-4-1 15,24-2 1-15,28-5-1 16,16 3 0-16,20-3-1 16,2-11 0-16,12-7-43 0,5-14 0 15,0-1-16-15</inkml:trace>
  <inkml:trace contextRef="#ctx0" brushRef="#br0" timeOffset="112337.11">17391 17134 109 0,'22'-13'2'0,"-6"10"0"15,-2 5 7-15,0 3 0 16,2 1-1-16,-3 0 1 16,-4-1-4-16,-1-2 1 15,-3-1-4-15,-15-2 0 16,-12 0-1-16,-25-2 0 0,-21 0 2 15,-49 1 0-15,-39-1-2 16,-24 1 1-16,-28 1-1 16,-30 1 0-16,-34 1-1 15,1-1 1-15,-10 3-1 16,17-1 0-16,14 0 0 16,29-2 0-16,19 1 0 15,23-7 0-15,25-4-3 16,26-2 1-16,27-2-10 15,9-7 0-15,18-7-31 0,3 2 1 16,0 0-2-16</inkml:trace>
  <inkml:trace contextRef="#ctx0" brushRef="#br0" timeOffset="112752.39">11375 17165 178 0,'-21'0'-2'0,"-3"-3"1"16,-4-1 1-16,-13-1 0 0,-6-1 0 15,-13 2 0-15,-11 3 0 16,-27 1 0-16,-25 1 0 16,4 3 0-16,-10-1 0 15,1 0 0-15,-3 2 1 16,2-5 0-16,1-2-1 16,-3 2 0-16,0-2-4 15,-4-1 1-15,-4-1 1 16,6 2 1-16,2 2-1 0,10-2 1 15,6 1-1-15,12-1 1 16,7 1-3-16,1-9 1 16,5-5-51-16,2-3 1 15,-1 1 21-15</inkml:trace>
  <inkml:trace contextRef="#ctx0" brushRef="#br0" timeOffset="113136.86">5641 16881 142 0,'-33'-1'0'0,"-10"-1"0"0,-6 1 0 16,-11-1 0-16,-9 2 0 16,-18 0 1-16,-14 0 0 15,-8 0 1-15,-6 2-1 16,4-1 1-16,-1 2-1 16,-9 2 0-16,-7 1-1 15,-9 4 1-15,-10 2-1 16,-11 1 0-16,-9 1 0 15,9-5 0-15,5-1 0 0,2-3 0 16,1-3-1-16,2 5 1 16,2 3-6-16,9-4 1 15,5 0-59-15,16-10 1 16,3-1 57-16</inkml:trace>
  <inkml:trace contextRef="#ctx0" brushRef="#br0" timeOffset="125923.42">18057 8221 53 0,'-25'-3'0'0,"-15"-2"1"0,37 2 0 16,17 3 0-16,-4-3 1 16,2 3-2-16,-12 0 0 15,-3-3 0-15,-6 1 0 16,-10-1 0-16,-3 1 0 16,-5-1 0-16,-2 3 0 15,-2 3 1-15,2-1 1 16,4 1-3-16,5 0 1 15,2 2 0-15,2-2 0 16,4-1 1-16,2 1 0 16,2-3-1-16,4 0 0 15,2 0 1-15,2 0 0 16,6-3-1-16,2 0 1 16,3 1-1-16,0-3 1 15,2 4 0-15,-2-1 1 16,2 2-2-16,-1-3 1 15,1 3-1-15,-4 0 0 0,1 0 5 16,-4 0 0-16,-3 0-4 16,-3 0 0-16,0 0 0 15,-4 0 0 1,-6 0-1-16,-2 0 0 0,-3 0 0 16,3 3 1-16,-1-3-1 15,4 2 0-15,1-1 0 16,1 1 0-16,3 1-1 15,4-3 1-15,0 0 0 16,6 0 0-16,5 0 0 0,2 0 0 16,3 0 0-16,1-3 0 15,0 0 0-15,-3 1 0 16,1-4 0-16,-6 4 1 16,-1-2 0-16,-2 2 0 15,-1 0-1-15,-2 2 0 16,0 0 0-16,-3 0 0 15,-3 0 0-15,-5 0 0 16,-1 4 0-16,-5 0 0 16,1-1 0-16,0 2 0 15,2-2 0-15,2 2 0 16,1-3 0-16,2-1 0 16,-1 1-1-16,3-2 1 15,2 0-38-15,0 0 1 16,-2 0 27-16</inkml:trace>
  <inkml:trace contextRef="#ctx0" brushRef="#br0" timeOffset="130917.07">23346 973 1 0,'-18'-19'0'0,"-7"3"6"15,-6-4-5-15,-3-2 1 16,-2 2 1-16,-3-4 1 16,-6 1-2-16,-2-1 0 15,-5 2-2-15,0 2 1 16,-3 1 0-16,-12 2 0 16,-7 1-1-16,2 5 0 15,-2 3 0-15,4 8 1 16,2 5 2-16,4-2 0 15,1-3 2-15,-1 3 0 0,1 2-3 16,-1 6 0-16,-1 4 4 16,5 6 0-16,5-2-4 15,1 4 0-15,5 1-2 16,10-4 1-16,6-1 3 16,-4 8 1-16,3 1-4 15,2 3 1-15,2 4-2 16,-9 7 1-16,-7 10 2 15,13-18 0-15,4-2 0 0,4 2 1 16,3-1-1-16,0 5 1 16,1-2-4-16,2 2 0 15,4 1 1-15,-1 0 1 16,2 0 0-16,1 1 0 16,2 2 1-16,3-3 0 15,2 0-3-15,3 1 1 16,4 2-1-16,6-3 1 15,2 0 1-15,4 4 0 16,1 1-1-16,6 17 0 16,6 6 0-16,-1-7 0 15,2-2 1-15,-4-15 0 16,-2-7-1-16,6 1 1 16,4-2-1-16,15 4 1 15,11 2-2-15,-2-7 0 16,5-2 2-16,0-2 0 15,1-7-2-15,4-3 1 16,3-4 0-16,0 0 0 0,4-5-1 16,-4-3 1-16,3-7-1 15,5-2 1-15,3-7-1 16,12-6 0-16,9-4-1 16,-1-5 1-16,2-1-2 15,-9 1 1-15,-7-4 1 16,-9 1 0-16,-9-1 0 15,-2-1 0-15,-5-1-1 0,0-8 1 16,-3-7-4-16,-3-3 1 16,-4-7 0-16,-1-1 0 15,-3-4-5-15,-7 4 1 16,-3-2 7-16,-7 2 0 16,-9 4 0-16,-5 0 0 15,-9 1-1-15,-8-5 1 16,-6-3-3-16,-4-1 0 15,-6-3 1-15,-4 0 1 16,-3-1-1-16,-6-8 0 16,-4-2 0-16,-8 5 1 15,-6 2 0-15,-7 8 1 16,-9 3-9-16,-16 8 0 16,-13 5-15-16,-33 13 1 15,1 3 11-15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7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1 139 128,'2'-2'75,"-1"0"1,1-1-1,-1 1 1,1-1-1,-1 0 1,0 1-1,0-1 1,0 0-1,0 0 1,-1 1-1,1-1 1,1-8 661,1 16-187,7 14 373,-6-10-455,135 237 1473,73 74 831,-132-202-1341,15 27 321,98 137 784,-191-280-2519,-1 0 1,1-1 0,-1 1 0,1 0 0,-1-1-1,1 1 1,0-1 0,0 0 0,-1 0 0,1 0-1,0 1 1,0-2 0,4 3 0,-4-3-3,-1 0 0,1 0 0,-1 0 0,1 0 1,-1 0-1,0 0 0,1 0 0,-1 0 0,1-1 0,-1 1 0,0 0 1,1-1-1,-1 1 0,0-1 0,1 0 0,1-1 0,1-1 11,-1 0 0,1-1-1,0 1 1,-1-1 0,0 0-1,0 0 1,0 0 0,-1 0-1,1-1 1,2-7 0,7-20-57,-1-1 0,10-54 1,5-78-218,-20 121 161,46-256-1193,47-61-1870,-44 209-2958,-43 121 3548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7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10496,'0'20'0,"0"14"-128,0 10 0,-3 11-1024,3 1 0,0 6-2048,3-11 128,0 1 2304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0.0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0 896,'-26'0'0,"-20"3"0,52-1 128,23 1-128,-4 1 0</inkml:trace>
  <inkml:trace contextRef="#ctx0" brushRef="#br0" timeOffset="1">67 239 3072,'-4'21'0,"-4"15"640,0 0 0,-4 5-640,2-12 0,1 2-2816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8.0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1 420 5504,'0'0'0,"0"-1"0,0 1 0,0 0 0,0-1 0,0 1 0,0 0 0,0-1 0,0 1 0,0 0 0,0-1 0,0 1 0,0 0 0,0-1 0,0 1 0,0-1 0,0 1 0,0 0 0,1 0 0,-1-1 0,0 1 0,0 0 0,0-1 0,0 1 0,1 0 0,-1-1 0,0 1 0,0 0 0,1 0 0,-1 0 0,0-1 0,1 1 0,12 6 0,-11-5 0,1 1 1,12 7 12,26 12 1,-36-18 25,1-1 1,0 0 0,0-1-1,0 1 1,0-1-1,0 0 1,0-1-1,12 0 1,-10 0 221,0-2 0,1 1 0,-1-1 0,0 0 0,0 0 0,0-1 0,0 0 0,-1-1 0,1 0 0,-1 0 0,0 0 0,0-1 0,0 0 0,-1 0 0,0-1 0,8-8 0,-4 1 93,0-1 0,-1 0 0,0 0 0,-1-1 0,-1 0 0,9-25 0,-13 29-344,0 0-1,-1 0 0,0 0 1,-1-1-1,0 1 1,0-1-1,-1 1 0,-1-1 1,0 1-1,-4-17 0,2 18-48,1 0 1,-2 0-1,1 0 0,-2 1 0,1-1 1,-1 1-1,-10-13 0,13 19 15,0 0 1,-1 0-1,0 0 1,1 0-1,-1 1 1,0-1-1,0 1 1,-1 0-1,1 0 1,0 0-1,-1 0 1,1 1-1,-1-1 1,1 1-1,-1 0 1,0 0-1,0 0 1,1 1-1,-1-1 1,0 1-1,0 0 1,0 0-1,-5 1 1,3 0-1,0 1 0,0 0 0,0 0 0,0 0 0,1 1 0,-1 0 0,1 0 0,-1 0 0,1 1 0,0 0 0,1 0 0,-1 0 0,1 1 0,-1-1 0,-4 8 0,-3 5-40,1 1 0,0 0 0,-10 26 0,8-15 66,1 1 1,2 1 0,1-1-1,2 1 1,0 1 0,3 0-1,-2 34 1,5-20 80,1 0 1,13 85-1,-9-106-107,1-1 1,2 1-1,0-1 1,2 0-1,0-1 1,25 44-1,-27-57 7,-1 0 0,1-1 0,1 1 0,14 13 0,-19-21-234,-1 1 0,1-1 0,0 0 0,0 0 0,0-1 0,0 1 0,0 0 1,0-1-1,0 0 0,1 0 0,-1 0 0,0 0 0,1 0 0,-1-1 0,1 0 0,-1 1 0,0-1 1,1-1-1,-1 1 0,7-1 0,1-3-1193,0 0 1,11-6-1,23-10-241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8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42 207 2176,'-15'8'187,"-6"2"1034,21-10-1195,0 0-1,-1 0 1,1 0 0,0 0 0,0-1-1,0 1 1,-1 0 0,1 0 0,0 0-1,0 0 1,-1 0 0,1 0 0,0 0 0,0 0-1,0 0 1,-1-1 0,1 1 0,0 0-1,0 0 1,0 0 0,0 0 0,0 0-1,-1-1 1,1 1 0,0 0 0,0 0-1,0 0 1,0-1 0,0 1 0,0 0-1,0 0 1,0-1 0,0 1 0,-1 0-1,1 0 1,0 0 0,0-1 0,0 1 0,0 0-1,0 0 1,1-1 0,-1 1 0,0 0-1,0 0 1,0 0 0,0-1 0,0 1-1,0 0 1,0 0 0,0 0 0,0-1-1,1 1 1,0-5 385,0-1 1,1 1-1,0 0 0,3-7 1,-4 11-337,-1 1 1,0-1 0,1 0-1,-1 0 1,1 1 0,0-1-1,-1 0 1,1 1 0,-1-1 0,1 1-1,0-1 1,-1 1 0,1-1-1,0 1 1,0-1 0,0 1 0,0 0-37,0 0 1,-1 0-1,1 0 1,0 0 0,-1 0-1,1 0 1,-1 0-1,1 0 1,0 1 0,-1-1-1,1 0 1,-1 0 0,1 1-1,-1-1 1,1 1-1,-1-1 1,1 0 0,-1 1-1,1-1 1,-1 1-1,1-1 1,-1 1 0,0-1-1,1 1 1,-1 0-1,5 7 38,0 0 0,-1 1-1,0-1 1,-1 1 0,0 0-1,4 18 1,6 62 240,-10-61-104,8 60 1145,4-1 0,31 101 1,-39-166-1084,-5-12-147,1 0 1,0-1-1,1 0 1,7 13-1,-11-21-112,1 0 1,0 0-1,-1 0 0,1 0 1,0 0-1,0 0 0,0 0 1,0 0-1,0-1 0,0 1 1,0 0-1,0-1 0,0 1 1,0-1-1,2 1 0,-3-1-12,1 0 0,0 0 0,-1 0 0,1 0 0,0 0 0,0 0-1,-1 0 1,1 0 0,0 0 0,-1 0 0,1-1 0,0 1 0,-1 0 0,1 0 0,0-1 0,-1 1-1,1-1 1,-1 1 0,1 0 0,0-1 0,-1 1 0,1-1 0,-1 0 0,0 1 0,2-2 0,0-1-4,0-1 0,0 0 0,0 0 0,0 0 0,-1 0 0,3-8 0,3-30 0,-4 24 0,27-178 5,-3 14-32,-11 85-207,-10 71 127,-6 25 105,0 1 0,1 0 0,-1-1 0,0 1 0,0 0 0,0 0 0,0-1 0,0 1 0,0 0 0,1 0 0,-1-1 0,0 1 0,0 0 0,0 0 0,1-1 0,-1 1 1,0 0-1,0 0 0,0 0 0,1 0 0,-1-1 0,0 1 0,1 0 0,-1 0 0,0 0 0,0 0 0,1 0 0,-1 0 0,0 0 0,1 0 0,-1 0 0,0 0 0,1 0 0,-1 0 0,0 0 0,0 0 0,1 0 0,-1 0 0,0 0 0,1 0 0,-1 0 0,0 0 1,0 0-1,1 0 0,-1 1 0,1-1 0,0 1-19,0 0 1,0 0-1,0 0 1,0 1-1,0-1 1,0 0-1,1 3 1,3 6-60,-1 0 1,4 12-1,2 8-86,8 9 45,0-1 0,31 44 0,-35-60 229,20 22 0,-28-37 23,0-1-1,1 1 1,0-1 0,0 0-1,0-1 1,13 8 0,-17-11-97,1-1 1,-1 0 0,1 1-1,0-2 1,-1 1 0,1 0-1,-1-1 1,1 1 0,0-1-1,0 0 1,-1 0 0,1-1-1,0 1 1,-1-1 0,1 0-1,0 0 1,-1 0 0,1 0-1,-1 0 1,0-1 0,1 0-1,-1 1 1,4-4 0,1-1 21,0 0 0,-1-1-1,0 0 1,0 0 0,-1 0 0,0-1 0,9-13 0,-5 3-174,-1 0 0,-1 0 0,0-1 0,-2 0-1,6-23 1,11-99-1583,-9-5-2395,-13 81-4330,-1 44 6719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9.1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616 1 7936,'-41'20'426,"9"-6"214,1 3 0,-29 20 0,32-17-460,2 0-1,0 2 0,-39 44 0,56-55-121,0 0 1,1 0-1,0 0 0,1 1 0,1 0 0,0 1 0,0 0 0,2 0 0,-1 0 0,1 0 0,1 0 0,-1 15 0,3-20 74,1 0 0,0 1-1,1-1 1,0 0-1,0 1 1,0-1 0,1 0-1,1 0 1,-1 0 0,1 0-1,1-1 1,-1 1-1,10 13 1,-3-7 12,1-1 1,0 0-1,1-1 1,0 0-1,26 18 1,3 0 77,-13-11-48,-1 2-1,0 0 1,27 31 0,-51-48-157,0 0 0,1 0 1,-1 1-1,-1 0 0,1-1 0,-1 1 1,1 0-1,-2 0 0,1 0 0,0 0 1,-1 1-1,0-1 0,0 0 0,-1 0 1,1 1-1,-1 6 0,-1-5 0,0 0-1,-1 0 1,1 1-1,-2-1 0,1-1 1,-1 1-1,0 0 1,0-1-1,0 1 1,-1-1-1,-6 8 1,-4 3-183,0-1 1,-1-1 0,-1-1-1,0 0 1,-1-1 0,-37 22-1,24-19-691,0-1 0,-1-2-1,-49 15 1,-22-6-3484,98-22 4159,-101 18-4404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9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5 221 1408,'3'-16'0,"-2"-11"2304,11 26 0,7 8-640,0-7 128,3 0-768,-4-12 0,4-7-384,-7 0 0,-4-2 0,-9-2 128,-6-5-512,-11 6 128,-6 3-384,-5 7 0,-5 7-4224,6 4 0,-2-2-128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1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1 128,'83'27'134,"54"17"393,-25-13-101,125 36 876,271 102 42,23 49 958,-16 31-1066,-407-195-1105,137 70 305,168 81 67,-218-123-4634,-143-62 1393,7 4 1266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1.9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1 3072,'-72'56'3264,"-86"90"0,130-117-2915,2 2-1,1 0 1,1 2 0,2 1 0,-34 69 0,47-83-246,1 1 0,0 0 0,2 1-1,1 0 1,0 0 0,2 0 0,0 0 0,1 1 0,2-1 0,0 1 0,7 43 0,-4-50-193,1-1 1,1 0-1,0 0 1,1 0 0,1-1-1,0 0 1,1 0-1,0-1 1,1 0-1,14 16 1,-14-19-201,1 0 1,1 0-1,-1-1 1,2-1-1,-1 0 1,1 0-1,0-1 0,1-1 1,-1 0-1,1-1 1,25 7-1,-20-8 0,1-1 0,-1-1 0,1-1 0,0-1 0,0 0 0,-1-2 0,1 0 0,0-1 0,25-7 0,-2-3-237,-1-1 1,74-38-1,-70 27 177,-1-2 1,-1-2-1,-2-2 0,72-70 0,-27 19-866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2.4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1 247 2688,'4'29'967,"2"1"-1,2-1 1,13 37 0,-17-56-776,1 0 1,0 0 0,1 0-1,0-1 1,0 0-1,1 0 1,0-1-1,0 0 1,1 0-1,0-1 1,1 1 0,12 7-1,-12-10-186,-1 0 1,1-1-1,1 0 0,-1-1 0,0 0 0,1 0 1,-1-1-1,1 0 0,0-1 0,0 0 0,16-1 1,-14-1 0,0 0 0,1-1 0,-1 0 0,0-1 0,0-1 0,-1 0 0,1 0 0,21-12 0,-24 10-2,1 0 0,-1-1 0,0 0 0,0 0 0,-1-1 0,0 0-1,0 0 1,-1-1 0,11-17 0,-14 18-3,0 0 0,0 0 0,0 0 0,-1 0 0,-1-1 0,1 0 0,-1 0 0,-1 1 0,0-1 1,0 0-1,-1 0 0,0 0 0,-1-10 0,0 11-2,-1 0 1,0-1 0,0 1 0,-1 0-1,0 0 1,0 0 0,-1 0-1,0 1 1,-1 0 0,1 0-1,-1 0 1,-1 0 0,1 1 0,-1-1-1,0 1 1,-1 1 0,-12-9-1,-1 1-58,-1 1-1,0 1 1,-1 0-1,0 2 1,-26-7-1,9 5-948,0 2 0,-1 1 0,-57-3 0,91 11 832,3-1 6,-1 1 0,1 0 0,0 0 0,-1 0 0,1 0-1,0 0 1,0 1 0,-1 0 0,-3 1 0,7-2 164,0 0 1,0 0-1,0 0 0,0 0 1,0 0-1,0 0 0,0 0 1,0 0-1,-1 0 0,1 0 1,0 0-1,0 0 0,0 0 1,0 0-1,0 0 1,0 0-1,0 0 0,0 0 1,0 0-1,0 0 0,0 0 1,-1 0-1,1 0 0,0 0 1,0 1-1,0-1 0,0 0 1,0 0-1,0 0 1,0 0-1,0 0 0,0 0 1,0 0-1,0 0 0,0 0 1,0 0-1,0 1 0,0-1 1,0 0-1,0 0 0,0 0 1,0 0-1,0 0 0,0 0 1,0 0-1,0 0 1,0 0-1,0 1 0,0-1 1,0 0-1,0 0 0,0 0 1,0 0-1,0 0 0,0 0 1,0 0-1,1 0 0,-1 0 1,0 0-1,0 0 0,0 1 1,0-1-1,0 0 1,0 0-1,0 0 0,0 0 1,0 0-1,5 2-29,0-1 0,0 0 0,0 0 0,1 0-1,-1 0 1,8 0 0,-1-1 25,116 3-35,-83-3-7,86 9 0,-106-5-1,0 1 1,44 16 0,-58-17 85,-1 1 0,-1 0-1,1 0 1,-1 1 0,1 0-1,-2 0 1,1 1 0,-1 1 0,10 9-1,0 8 394,0 0-1,-2 1 1,14 29-1,-3-6 241,-27-48-669,0-1-1,0 1 1,1-1-1,-1 0 1,0 1-1,0-1 1,1 1-1,-1-1 1,0 0-1,1 1 1,-1-1-1,0 0 1,1 0-1,-1 1 1,1-1-1,-1 0 1,0 0-1,1 1 1,-1-1-1,1 0 1,-1 0-1,1 0 1,-1 0-1,1 0 1,-1 0-1,1 0 1,-1 0-1,1 0 1,0 0-2,0 0 0,0-1 0,0 1 0,0-1 0,0 1 1,0-1-1,0 0 0,0 1 0,0-1 0,0 0 0,1-1 0,2-3-45,0-1-1,0 1 0,4-9 1,37-80-1378,-31 61 1379,1 1 1,2 1 0,21-30-1,-25 43 220,20-20 0,-31 37-108,-1-1 1,0 1 0,1 0 0,-1 0-1,1 0 1,0 0 0,-1 0-1,1 0 1,0 0 0,-1 0 0,1 0-1,0 1 1,0-1 0,0 1 0,2-1-1,-2 1-6,-1 0 1,1 1-1,-1-1 0,1 0 0,-1 1 0,1-1 0,-1 1 0,1-1 0,-1 1 0,0 0 0,1 0 0,-1 0 0,0-1 1,0 1-1,1 0 0,-1 0 0,0 1 0,0-1 0,0 0 0,1 2 0,5 8 157,0 1 0,-1 0-1,-1 0 1,1 0 0,5 24-1,-1-5-44,-5-19-75,80 249-4348,-66-193 2718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3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0 7168,'8'32'0,"7"20"0,-4 11 0,1 18 0,0 6 0,1 8-128,2 22 128,1 17-128,-1-22 128,-2-6-128,-3-39 128,-5-32-384,-1-7 128,2-13-640,-4-8 128</inkml:trace>
  <inkml:trace contextRef="#ctx0" brushRef="#br0" timeOffset="1">0 501 3200,'12'16'0,"9"12"256,2-22 128,8-13 128,9 4 0,10-2-512,9 5 0,10 0 0,2 0 0,2-3-256,-3-3 0,-7-5-512,-13 0 0,0 2-896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3.6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33 630 6528,'-9'-23'0,"-6"-13"1536,8 14 0,6 5-768,1-9 128,4-2-768,-1-16 0,-2-15-128,4-3 0,5-6-384,3 2 0,6 1-2560,5 8 128,0 1-512</inkml:trace>
  <inkml:trace contextRef="#ctx0" brushRef="#br0" timeOffset="1">423 387 1664,'-3'18'-94,"-3"12"551,1 0 0,-1 33 0,6-55-163,0 0 0,1 0 0,-1 0 0,2 0 0,-1 0 0,1 0 0,0 0 0,0 0 0,1-1 0,0 1 0,1-1-1,7 13 1,-9-18-255,0 0 0,0 0-1,0 0 1,0 0-1,0-1 1,0 1-1,0 0 1,0-1-1,1 1 1,-1-1-1,1 0 1,-1 0-1,1 0 1,-1 0-1,1-1 1,0 1 0,-1 0-1,1-1 1,0 0-1,-1 0 1,1 0-1,0 0 1,0 0-1,-1 0 1,6-2-1,2-1-10,-1 0-1,0 0 1,0-1-1,0 0 1,0-1 0,10-7-1,-2 0 77,-1-1 1,0 0-1,-1-2 0,-1 1 1,0-2-1,-1 0 0,-1-1 1,17-29-1,-13 15-36,-1 0 0,-1-1 1,-1-1-1,10-47 0,-18 60-23,-1 0 1,-1 0-1,1-34 0,-4 47-43,0 1 0,0-1 0,-1 1 0,0-1 0,0 1 0,-1-1 0,0 1 0,0 0 0,0 0 0,-1 0 0,0 0 0,0 0 0,0 1 0,-1 0 0,-6-9 0,6 11-22,0-1 0,0 1-1,0 0 1,0 0 0,-1 0-1,1 0 1,-1 1 0,1 0-1,-1 0 1,0 0 0,0 0 0,0 1-1,-9-1 1,5 1-302,-1 1 0,0 0 0,1 0 0,-1 1 0,1 0 0,-16 5 0,-14 4-4286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4.2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1281 2304,'4'12'21,"5"12"650,0 1-1,1-1 0,27 44 0,-33-62-542,0 0 1,1 0-1,0-1 0,0 1 1,0-1-1,0 0 0,1-1 1,0 1-1,0-1 1,0 0-1,1-1 0,0 0 1,-1 0-1,1 0 0,0-1 1,0 0-1,0 0 0,0 0 1,8 0-1,-3-2 22,0 0 0,0-1 1,0 0-1,0 0 0,0-2 0,0 1 0,0-2 0,-1 1 0,0-2 0,0 1 1,19-12-1,-14 7 64,-1-2 1,0 1 0,0-2 0,-1 0 0,-1-1-1,0 0 1,12-17 0,-1-4 57,-2-1 0,-2-1 0,19-46 0,-6 3-231,-3-3 0,22-96 0,16-174-164,-52 149-212,-15 177 222,-2 8-128,1 18 226,0 0-1,0-1 1,-1 1-1,1 0 0,0-1 1,0 1-1,0-1 0,0 1 1,-1 0-1,1-1 1,0 1-1,0 0 0,-1 0 1,1-1-1,0 1 0,0 0 1,-1-1-1,1 1 1,0 0-1,-1 0 0,0-1 1,0 1-12,0 1 1,0-1 0,-1 0 0,1 1-1,0-1 1,0 0 0,0 1 0,0-1-1,0 1 1,0 0 0,0-1 0,0 1-1,0 0 1,0 0 0,0 0 0,0-1-1,0 1 1,0 0 0,-1 2 0,-8 11-256,0 1 0,0-1 1,2 1-1,-13 29 1,-21 61-594,-5 35 747,-38 192 0,66-231 300,-10 199-1,28-224 53,4 1-1,2-2 1,21 97-1,-17-128-46,21 56-1,-21-76-99,0-1 1,2-1-1,26 40 0,-37-61-75,6 9 50,1-2 0,12 15 0,-17-21-20,1 0 0,-1 0 0,0-1 0,1 1 0,-1 0 1,1-1-1,-1 1 0,1-1 0,0 0 0,-1 0 0,1 0 0,0 0 0,0-1 1,5 1-1,-4-1-3,0 0 1,1 0-1,-1-1 1,0 0-1,0 0 1,0 0-1,0 0 1,0-1 0,0 1-1,-1-1 1,1 0-1,4-3 1,4-4 12,0 0 1,13-14 0,4-5-75,-1-3 0,30-42 0,42-77-128,147-315-187,-37-20-902,-204 472 1181,119-310-4198,-89 212 3391,22-115 0,-55 214 851,0-2-46,-1-1 0,2-28-1,-3 42 70,-1 0 0,0 1 0,0-1 0,0 0-1,0 0 1,0 1 0,0-1 0,-1 0 0,1 0 0,0 1 0,0-1-1,0 0 1,-1 1 0,1-1 0,0 0 0,-1 0 0,0 1 0,1 0 1,0 0 0,0 0 0,-1 0 0,1 0 0,0 0 0,0 0 0,-1 0-1,1 0 1,0 0 0,0 0 0,-1 0 0,1 0 0,0 0 0,0 1 0,-1-1-1,1 0 1,0 0 0,0 0 0,-1 0 0,1 0 0,0 1 0,0-1 0,0 0-1,0 0 1,-1 0 0,1 1 0,0-1 0,-16 26 3,15-24-4,-14 29 6,1 1 0,-15 54 0,25-72 1,-43 144 267,-30 186-1,60-235-211,5 1-1,3 193 0,37-14-231,20 0-853,-27-174-320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0.5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2 14976,'-22'0'0,"-11"-1"-128,30 5 0,18 5-1664,-6 1 128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4.9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1 430 8704,'25'26'0,"-17"-18"0,15 13 0,-21-19 6,1-1 1,-1 1-1,0-1 0,0 0 1,0 1-1,1-1 1,-1 0-1,1-1 1,-1 1-1,1 0 1,-1-1-1,1 1 0,-1-1 1,1 0-1,-1 0 1,1 0-1,-1 0 1,1 0-1,0-1 0,-1 1 1,1-1-1,-1 1 1,0-1-1,1 0 1,-1 0-1,1 0 1,-1 0-1,3-3 0,2-1 26,1-1-1,-1 0 0,-1 0 0,1 0 1,-1-1-1,9-12 0,-3 0-22,0 0 0,0 0 0,-2-2 0,-1 1 0,0-1-1,-1 0 1,-2-1 0,0 0 0,-1 0 0,-1 0 0,1-28 0,-5 41 5,0-1 1,-1 0-1,0 0 1,0 1-1,-1-1 1,-6-17-1,7 23-6,-1-1 1,0 1-1,0 0 0,0-1 1,-1 1-1,0 0 0,0 0 1,0 1-1,0-1 0,0 1 1,-1-1-1,1 1 0,-1 0 1,0 0-1,-7-3 0,8 4-9,0 1 0,1 0-1,-1 1 1,0-1-1,0 0 1,1 1 0,-1 0-1,0 0 1,0-1 0,0 2-1,0-1 1,1 0-1,-1 0 1,0 1 0,0 0-1,0 0 1,1-1-1,-1 1 1,0 1 0,1-1-1,-1 0 1,1 1 0,0-1-1,-1 1 1,1 0-1,-2 2 1,-4 3-11,1 1 1,0 0-1,0 0 1,0 1-1,-9 18 1,5-6 80,1 2 0,0-1 1,2 1-1,1 1 0,-8 46 1,9-27 132,2 0 1,3 70 0,3-71-38,2 1 0,14 62 0,-14-86-128,2 0 0,0 0-1,2 0 1,0-1 0,0 0 0,2 0-1,17 23 1,-23-35 8,1 0-1,0 0 1,0-1-1,1 0 1,-1 0-1,1 0 1,0-1-1,9 5 1,-10-7 8,0 1 1,0-2 0,0 1 0,0-1-1,0 1 1,1-1 0,-1-1-1,0 1 1,1-1 0,-1 0 0,10-1-1,-5-1-38,-1 0-1,0 0 0,0-1 0,0-1 0,0 1 1,-1-1-1,1-1 0,-1 1 0,0-2 1,-1 1-1,12-10 0,2-6 0,0 0 0,26-34 1,-6-2-41,-3-1 0,-3-1 1,-2-2-1,32-83 1,-54 119-274,-2 1 0,10-45 1,-17 86-342,-2 21 613,0-10-13,6 46 0,-1-48 33,2 0 0,0 0 0,1-1 0,2 0-1,0-1 1,2 0 0,0 0 0,2-2 0,1 1 0,0-2 0,2 0 0,0-1 0,1 0-1,1-2 1,1 0 0,1-1 0,27 17 0,-25-19-1068,1-2 0,0 0 0,0-2-1,47 16 1,0-6-2274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5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1380 13440,'19'10'-51,"30"11"0,-39-18 29,-1 0 0,1 0 0,0-1-1,0-1 1,15 1 0,-5-3 26,1 0-1,-1-2 1,1 0 0,-1-2 0,0 0-1,-1-1 1,1-1 0,-1 0 0,30-18-1,-4-1 20,-2-2 0,71-62 1,-27 13 274,113-128 1,-168 168-172,-1-2 1,40-70-1,-57 84-87,-2-1 0,0 0 0,-2-1 0,0 0-1,-2 0 1,4-30 0,-7 25-18,-2-1 0,-1 1 1,-1-1-1,-2 1 0,-1-1 0,-9-45 0,6 60-8,1 0 0,-2 1 1,-1-1-1,0 1 0,-14-23 0,14 29-10,0 0 1,0 1-1,-1 1 0,-1-1 0,0 1 0,0 0 0,-1 1 0,-18-12 1,20 15-45,0 0 0,0 1 0,0 0 1,0 0-1,-1 1 0,1 0 0,-1 1 0,0-1 1,0 2-1,0-1 0,0 2 0,0-1 1,0 1-1,0 0 0,0 1 0,0 0 1,0 0-1,0 1 0,0 0 0,1 1 1,-10 4-1,-11 5-749,-48 31-1,-61 52-3903,-26 36-21,-4 7 2751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2.9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294 175 128,'0'0'939,"1"4"-193,9 107 3489,-7-62-3073,28 242 3863,37 142-1730,-62-403-3109,37 242 1001,-36-208-841,-3-1 0,-5 82 0,1-139-232,0-1-1,-1 0 1,0 0 0,0 0 0,-3 9-1,4-14-110,0 1 0,0-1 0,0 0 0,0 1 0,0-1 0,-1 0-1,1 0 1,0 1 0,0-1 0,0 0 0,0 1 0,-1-1 0,1 0-1,0 0 1,0 1 0,0-1 0,-1 0 0,1 0 0,0 0 0,-1 1-1,1-1 1,0 0 0,0 0 0,-1 0 0,1 0 0,0 0 0,-1 0-1,1 1 1,0-1 0,-1 0 0,1 0 0,0 0 0,-1 0 0,1 0-1,0 0 1,-1 0 0,1-1 0,-13-7 54,12 8-52,-6-7-3,0 0 0,0-1-1,1 1 1,0-1 0,-7-11 0,-24-49-117,37 67 112,-25-52-68,-27-90-1,-4-59-6,53 191 65,-64-276-139,-14-51-230,73 309 334,-44-184-160,48 188 104,1-1 0,1 1 0,2-27 0,1 36 46,1 0-1,0-1 0,1 1 1,1 0-1,10-26 0,-14 40 55,1 1 0,0-1 0,-1 0 0,1 0 0,0 1 0,0-1 0,0 1 0,0-1 0,1 1 0,-1-1 0,2-1 0,-2 3 0,-1 0-1,1 0 0,0-1 0,0 1 0,0 0 0,-1 0 0,1 0 0,0 0 0,0 0 0,0 0 0,0 0 0,-1 0 0,1 0 0,0 1 0,0-1 0,0 0 0,-1 0 0,1 1 0,0-1 0,-1 0 0,1 1 0,0-1 0,0 1 0,-1-1 0,1 1 0,-1-1 0,1 1 0,0 0 0,4 4-68,0 0-1,0 0 1,0 0-1,-1 1 0,0 0 1,0 0-1,5 11 1,18 50-148,-26-63 220,51 179-116,-25-79 85,-1-18-11,4-2 0,62 126 1,-53-137 49,2-2 0,74 96 0,-94-142 206,-20-25-205,-1 1-1,0-1 0,1 1 1,-1-1-1,1 1 1,-1-1-1,0 0 0,1 1 1,-1-1-1,1 0 1,-1 1-1,1-1 0,-1 0 1,1 1-1,-1-1 0,1 0 1,-1 0-1,1 0 1,0 0-1,-1 0 0,1 1 1,-1-1-1,1 0 1,-1 0-1,1 0 0,0-1 1,0 1 4,0-1 1,0 0-1,0 0 1,0 1 0,-1-1-1,1 0 1,0 0-1,-1 0 1,1 0-1,0 0 1,-1 0-1,1-2 1,4-8-4,-2-1-1,1 0 1,-1 0 0,2-22 0,-4 23-11,16-120 7,19-116-31,-8 125-88,5 1 1,49-118-1,-74 219 63,0 0-1,1 0 1,2 1 0,17-26 0,-25 42 38,-1 0 0,0 0 0,1 1 0,-1-1 0,1 1 1,3-3-1,-5 5 6,0-1-1,0 1 1,0-1 0,0 1 0,1 0-1,-1-1 1,0 1 0,0 0 0,0 0 0,0 0-1,0 0 1,1 0 0,-1 0 0,0 0 0,0 0-1,0 1 1,0-1 0,0 0 0,1 1 0,-1-1-1,0 0 1,1 2 0,1 0 4,0-1 0,0 1 0,0 0 0,-1 1 0,1-1 0,-1 0 0,1 1 0,2 4 0,1 0 5,-1 2 0,4 9 0,6 15 23,-2 1 0,-1 0 1,9 48-1,15 115 108,46 291-90,-65-396-122,23 133 388,-12-1-2544,-28-190-3803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3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1 193 1920,'11'5'4437,"-11"-6"-4390,0 1 0,0-1-1,1 1 1,-1 0 0,0-1-1,1 1 1,-1-1 0,1 1-1,-1 0 1,0-1 0,1 1-1,-1 0 1,1 0 0,-1-1 0,1 1-1,-1 0 1,1 0 0,-1 0-1,1 0 1,-1 0 0,1-1-1,0 1 1,0 0-13,0 0-1,0 1 1,0-1 0,0 0-1,0 0 1,0 1 0,0-1-1,0 0 1,-1 1 0,1-1-1,0 1 1,0-1-1,0 1 1,1 0 0,9 10 291,-1 0 0,0 0 1,16 26-1,18 33 285,51 111 0,-54-98-187,181 330 1369,7-51 1365,-226-359-3086,0 1 43,0 0 0,0 0 0,0 0 0,4 4 0,-6-8-95,-1 1 1,1-1-1,0 0 1,-1 1-1,1-1 1,-1 0-1,1 1 1,-1-1-1,1 0 1,0 1-1,-1-1 1,1 0-1,0 0 0,-1 0 1,1 0-1,0 0 1,-1 0-1,1 0 1,0 0-1,-1 0 1,1 0-1,0 0 1,-1 0-1,1 0 1,0 0-1,-1-1 1,1 1-1,0 0 1,-1-1-1,1 1 1,-1 0-1,1-1 1,0 1-1,0-1 0,0-1-7,1 0 0,0-1-1,0 1 1,-1 0-1,0-1 1,1 1-1,-1-1 1,0 1-1,0-1 1,0 0-1,0-3 1,6-38-45,-6 37 34,10-142-156,-8 90-53,27-439-5786,33-53 1194,-55 489 875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4.3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549 0 5504,'-55'38'6933,"47"-35"-6608,0 1 0,-14 10 0,4-3-169,2-1-39,-167 109 943,163-103-976,0 0 1,1 2 0,0 1 0,2 0 0,0 1-1,-20 31 1,24-27-77,1-1 0,1 1 0,1 1 0,1 0-1,1 0 1,-6 37 0,9-28 41,1 0 0,2 0-1,1 0 1,6 54 0,-3-66 19,2 0 0,0 0 1,2 0-1,0-1 0,2 0 0,0 0 1,1 0-1,2-1 0,0-1 1,0 0-1,2 0 0,0-1 0,2-1 1,17 17-1,-7-12 41,1-2 0,1 0 0,0-2 1,1-1-1,1-2 0,1 0 0,0-2 0,1-2 0,1 0 1,-1-2-1,1-2 0,1-1 0,-1-1 0,1-2 0,0-1 1,49-3-1,-8-8-24,0-2 0,0-4 1,-1-4-1,105-40 0,-167 55-111,1-1 0,0 0 0,-1 0 0,0-2 0,0 1 0,-1-1 0,0-1 0,12-11 0,-15 10-519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4:55.9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125 3 1664,'3'-3'10980,"-7"11"-10291,3-7-681,1 0 1,-1 0-1,0 0 1,0 0-1,0 0 1,-1 0-1,1-1 1,0 1-1,0 0 1,0-1-1,-1 1 0,1-1 1,0 1-1,0-1 1,-1 0-1,1 1 1,0-1-1,-1 0 1,1 0-1,0 0 1,-1 0-1,1 0 0,-3-1 1,-5 0 76,0 0 0,-13-5 0,10 3-52,-20-2 201,31 5-233,1 0-1,0 0 1,-1 0-1,1 0 1,0 0-1,-1 0 1,1 0-1,0 0 1,0 0-1,-1 0 1,1 0-1,0 0 1,-1 0-1,1 0 1,0 0 0,0 0-1,-1 1 1,1-1-1,0 0 1,0 0-1,-1 0 1,1 1-1,0-1 1,0 0-1,0 0 1,-1 0-1,1 1 1,0-1-1,0 0 1,0 0-1,0 1 1,0-1-1,-1 0 1,1 1-1,0-1 1,0 0-1,0 0 1,0 1-1,0-1 1,0 0-1,0 1 1,0-1-1,0 0 1,0 1-1,2 15-2,-2-16 3,5 20 74,1-1 0,0 0 1,15 30-1,36 52 392,45 54 162,42 69-234,41 116-163,-112-201-80,5 8-115,93 168-74,35 14-454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6.4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2329 0 128,'-76'2'1157,"1"3"1,-119 24-1,101-8 787,-146 54 0,165-45-1522,1 4 1,3 2-1,0 4 0,-110 84 1,87-51-243,4 5-1,3 3 1,3 4 0,5 3 0,3 4 0,-109 176-1,95-110-172,7 3 1,-74 204-1,116-249 1,5 1 0,5 2 0,-17 140 0,37-173 8,4-1 0,4 1 0,4 0 0,3 0 0,22 111 0,-3-89 90,4-1 1,5-2 0,4-1-1,73 142 1,-69-172 14,2-3 0,4-1 0,3-2 0,3-2-1,104 100 1,-116-129-49,1-2 0,88 56 0,-92-69 69,1-2-1,1-2 0,1-1 0,44 12 1,-42-17 71,0-3 0,0-1 1,83 5-1,-93-13-126,0-2 0,-1 0 0,1-2 0,-1-2 0,61-18 0,-34 3-3,-2-3 1,0-1-1,-2-4 1,-1-2-1,83-62 1,-92 57 51,-1-2 1,-2-2 0,-2-1-1,-2-2 1,-2-2 0,44-70 0,-40 43 1,-2-2 1,-4-2-1,41-133 1,31-254-177,-13-482-1518,-87 609 832,-26 32 128,-24 31 298,28 209 265,-3 1 0,-3 0-1,-36-73 1,34 89 15,-2 2-1,-2 1 0,-2 1 1,-54-60-1,60 78-96,-1 0 0,-1 2 0,-1 2 0,-1 0 0,0 1-1,-2 2 1,-50-22 0,46 26-586,-1 1-1,-1 2 1,0 2-1,0 1 1,-1 2-1,0 2 1,-49 0-1,-228 29-4950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8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1042 1 5248,'-267'590'5418,"224"-482"-4640,-135 320 1730,-96 137-1633,206-432-790,-6-1-502,62-114-910,-21 23-1,21-29-1047,0 0 0,-21 15 0,-2-2-804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09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220 1583 12160,'15'-82'21,"-15"81"-25,2-11 75,-2 13 188,-2 7 97,1-8-353,1-1 0,0 1 0,0 0 1,0 0-1,0 0 0,0 0 0,0 0 1,0 0-1,0 0 0,0 0 0,0 0 1,0 0-1,0 0 0,0 0 0,0 0 1,0 0-1,0 0 0,0 0 0,-1 0 1,1 0-1,0 0 0,0 0 0,0 0 1,0 0-1,0 0 0,0 0 0,0 0 1,0 0-1,0 0 0,0 0 0,0 0 1,0 0-1,0 0 0,0 0 0,0 0 0,-1 0 1,1 1-1,0-1 0,0 0 0,0 0 1,0 0-1,0 0 0,0 0 0,0 0 1,0 0-1,0 0 0,0 0 0,0 0 1,0 0-1,0 0 0,0 0 0,0 0 1,0 0-1,0 0 0,0 1 0,0-1 1,0 0-1,0 0 0,0 0 0,0 0 1,0 0-1,0 0 0,0 0 0,0 0 1,0 0-1,-1-6 59,0 0 1,0 0-1,1 0 1,0 0-1,0-7 0,0 0 76,6-374 1782,0 163-1195,-11 289-1194,-37 227-234,15-118 382,-25 320 44,46-389 277,-26 136 0,5-133 0,20-85 0,4-20 0,0-5 0,0-8 0,0 1 0,1-1 0,-1 0 0,0-17 0,2 19 0,-17-217 0,14-3 0,4 222 0,18-515 106,-4 411-102,4 2 1,6 0-1,3 1 0,44-104 1,-37 123-5,3 2 0,52-85 0,-72 143 5,21-24 0,-30 41-15,2 1-1,-1 0 0,1 1 1,20-15-1,-29 23-3,1 0 0,-1 0 1,1 0-1,0 0 0,-1 0 0,1 0 0,0 1 1,0-1-1,-1 1 0,1-1 0,0 1 0,0-1 1,0 1-1,0 0 0,0 0 0,0 0 0,-1 0 1,1 0-1,0 1 0,0-1 0,0 0 1,0 1-1,2 0 0,-1 1-31,0 0 0,0 1 0,0-1 0,-1 0 0,1 1 0,-1 0 0,1-1 1,-1 1-1,0 0 0,0 0 0,-1 0 0,1 0 0,1 5 0,7 15-232,8 32-1,3 29-349,16 121 1,-7 93-53,6 39 649,5-118 563,-30-175-199,2-1 0,34 76 1,-42-109-240,10 16 1,-13-24-72,0 1-1,0-1 1,0 0-1,0 0 1,0 0-1,0 0 1,0 0-1,1 0 1,4 2-1,-6-4-16,0 1 0,0-1 0,0 0-1,0 1 1,0-1 0,0 0 0,0 0-1,0 0 1,0 0 0,0 0 0,0 0-1,0 0 1,0 0 0,1-1 0,-1 1-1,0 0 1,0-1 0,-1 1 0,1-1-1,0 1 1,0-1 0,0 1 0,0-1-1,0 1 1,0-1 0,1-1 0,2-2 7,-1-1 1,1 1 0,-1-1 0,3-4-1,6-15-12,0-1 0,-2 0 0,13-47 0,-16 51-10,51-171-142,28-89-169,189-468-214,-180 535 661,-81 188-22,-14 26-105,0 0-1,0 0 1,0-1-1,0 1 1,0 0-1,0 0 1,1-1-1,-1 1 1,0 0-1,0 0 1,0-1-1,0 1 1,0 0-1,1 0 1,-1 0-1,0-1 1,0 1-1,1 0 1,-1 0-1,0 0 1,0 0-1,1-1 1,-1 1-1,0 0 1,0 0-1,1 0 1,-1 0-1,0 0 1,0 0-1,1 0 1,-1 0-1,0 0 1,1 0-1,-1 0 1,0 0-1,0 0 1,1 0-1,-1 0 1,0 0-1,1 0 1,-1 0-1,0 0 1,0 1-1,1-1 1,-1 0-1,0 0 1,0 0-1,0 0 1,1 1-1,-1-1 1,0 0-1,1 1 1,6 15-6,-6-14 5,3 12 0,0 1 0,-1 0 0,-1 0 0,-1 1 0,0 28 0,-1-27 0,-1 90 0,-15 105 0,-29 113 0,18-144 0,-52 479-384,67-527-1430,-1-3-5204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10.0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83 220 6528,'-4'36'19,"2"-11"14,-7 26 0,-2 3-38,-3 60-1,5 54 188,9-157-112,-1 80 213,2-73-222,1-1 0,0 1 0,6 18 0,-7-33 1,0 0 1,0 0-1,0 1 0,0-1 1,0 0-1,1 0 0,0-1 1,0 1-1,-1 0 0,2 0 1,-1-1-1,0 1 0,0-1 1,4 3-1,-3-4 16,-1 1 1,1-1-1,-1 0 1,1 0-1,0 0 0,-1 0 1,1-1-1,0 1 1,0-1-1,-1 0 1,1 0-1,0 0 1,0 0-1,0 0 0,-1 0 1,1-1-1,4 0 1,1-2 123,-1 1 1,1-1-1,-1 0 1,0-1-1,10-6 1,33-28 907,-19 10-805,0-2 1,-2 0-1,32-46 0,-24 24-30,43-84 0,-60 98-275,-3-2 0,-1 0 0,21-81 0,-33 104 0,-1 0 0,-1-1 0,0 1 0,-1-1 0,-1 1 0,0-1 0,-1 1 0,-5-24 0,5 37 0,0 0 0,0 0 0,-1 0 0,1 0 0,-1 0 0,0 0 0,0 1 0,0-1 0,-1 1 0,1-1 0,-1 1 0,0 0 0,0 0 0,0 0 0,0 0 0,-5-3 0,3 4 0,1 0 0,-1 0 0,0 0 0,1 1 0,-1-1 0,0 1 0,0 1 0,0-1 0,0 1 0,0-1 0,0 1 0,0 1 0,-7 0 0,-2 2-4,0 0 0,1 0 0,-1 2 0,1-1 0,-1 2 0,1 0 0,-15 9 0,-3 5-44,-44 37 0,41-27-1096,0 2 1,2 1-1,2 2 1,-37 53-1,16-15-4274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1.0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0 14976,'5'0'-640,"1"0"0,6 21-3584,-15-2 3200,-5 5 128,-4 6 256,-2 7 0,-4 6-1152,6-3 128,2-2 1408,6-6 0,-1 1-1024</inkml:trace>
  <inkml:trace contextRef="#ctx0" brushRef="#br0" timeOffset="1">367 146 128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10.5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517 914 4736,'-15'4'220,"1"-1"1,-29 3-1,43-6-195,-1 0-1,1 0 1,-1 0-1,1 0 1,-1 0-1,1 0 1,-1 0 0,1 0-1,-1 0 1,1 0-1,-1 0 1,1 0-1,-1-1 1,1 1-1,-1 0 1,1 0-1,0 0 1,-1-1 0,1 1-1,-1 0 1,1-1-1,0 1 1,-1 0-1,1-1 1,0 1-1,-1-1 1,1 0 0,-1 0 41,1 0 0,0 0 0,0 0 0,0 0 0,0 0 1,0 0-1,0 0 0,1 0 0,-1 0 0,0-1 1,1 2-16,-1-1 0,0 1 0,0-1 0,0 0 1,0 1-1,0-1 0,0 1 0,0-1 0,0 1 1,0-1-1,0 0 0,0 1 0,0-1 1,0 1-1,0-1 0,-1 0 0,1 0-4,-1 1 1,0 0-1,1 0 1,-1-1-1,0 1 0,0 0 1,1 0-1,-1 0 0,0 0 1,0 0-1,1 0 0,-1 0 1,0 0-1,0 0 1,1 1-1,-1-1 0,0 0 1,0 0-1,1 1 0,-1-1 1,0 1-1,-10 3 199,0 1 0,1 0-1,0 1 1,0 0 0,0 1 0,-10 9-1,-4 5 164,-24 27 1,19-14-189,1 1 0,2 1 1,1 1-1,2 1 0,2 1 1,2 1-1,-29 83 0,35-82-135,3 0-1,-9 61 0,18-94-80,1 1-1,0-1 1,0 1-1,0 0 1,1-1-1,1 1 1,-1-1-1,7 16 1,-7-21 4,0 0 1,0 0-1,1 0 1,-1 0-1,1-1 1,0 1 0,0-1-1,0 1 1,0-1-1,1 0 1,-1 1-1,0-1 1,1-1 0,0 1-1,-1 0 1,1 0-1,0-1 1,0 0-1,0 1 1,0-1 0,0 0-1,0-1 1,0 1-1,0 0 1,1-1-1,2 0 1,-1 0 16,-1 0 0,1 0 0,0-1 0,-1 0 0,1 0 1,-1 0-1,1 0 0,-1-1 0,6-2 0,-1-1 21,0-1-1,0 1 1,12-11 0,4-8-10,0-1 1,-2-1-1,39-56 0,-28 33-31,-3-1-1,-3-2 0,25-58 1,-10-4-6,36-148 0,8-124 0,-39 159 0,11 18 72,-39 143-16,-21 96 178,-28 446-191,17-13 64,9-197-1723,9-86-4107,-1-107 774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11.0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0 207 12800,'1'2'5,"-1"0"1,1 1-1,0-1 1,0 0-1,-1 0 1,2 0-1,-1 0 1,0 0-1,0 0 1,0 0-1,3 1 1,4 9 13,0-1-74,1 0 1,-1 0-1,2 0 0,-1-1 1,2-1-1,-1 1 0,15 8 1,-20-15 14,1 1 0,0-1 0,0 0 0,0-1 0,1 0 1,-1 0-1,11 2 0,-12-3 25,0-1 0,0 0-1,0 0 1,0 0 0,0 0 0,-1-1-1,1 0 1,0 0 0,0 0 0,-1-1 0,8-3-1,-5 2 21,0-1 0,-1-1 0,1 1 0,-1-1 0,0 0 0,0-1 0,-1 1 0,0-1 0,0 0 1,0-1-1,0 1 0,-1-1 0,0 0 0,-1 0 0,5-12 0,-3 6 154,-2 0 0,1 0 1,-1 0-1,-1-1 0,-1 1 1,0-1-1,0 0 1,-2-17-1,0 24-71,0 1 1,0-1-1,0 1 1,-1 0-1,0 0 1,0 0-1,-1 0 0,0 0 1,0 0-1,0 0 1,-5-5-1,6 8-59,0 1-1,0-1 0,-1 1 1,1 0-1,-1 0 0,1 0 1,-1 0-1,0 1 1,0-1-1,1 1 0,-1-1 1,0 1-1,-1 0 0,1 0 1,0 0-1,0 1 1,0-1-1,-1 1 0,1 0 1,0 0-1,0 0 0,0 0 1,-1 0-1,-3 2 1,0 0-29,0 0 0,0 0 0,0 1 0,1 0 0,-1 0 0,1 1 0,0 0 0,0 0 0,0 1 0,1-1 0,-1 1 0,1 0 0,0 1 0,-5 7 0,-3 5 0,0 1 0,2 0 0,-13 30 0,12-22-8,2 1 0,0 0 1,2 0-1,1 1 0,2 0 1,-4 46-1,8-49-6,1-1-1,2 1 0,0-1 1,1 0-1,2 0 0,1 0 1,16 46-1,-16-56-29,1 0 1,0-1 0,1 0-1,1-1 1,0 0-1,21 24 1,-25-31-199,1-1-1,1 1 1,-1-1 0,1 0-1,0-1 1,0 1 0,0-1-1,0-1 1,1 0 0,0 0-1,0 0 1,-1-1 0,2 0-1,-1 0 1,12 0 0,-11-2-154,1 0 0,0-1 0,-1-1 0,1 1 0,-1-2 1,1 1-1,-1-1 0,12-6 0,3-2-243,-1-1 0,-1-2 0,26-18 0,61-56-1242,4-8 153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11.6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1520 9216,'3'19'102,"2"1"1,0-1 0,10 24-1,-10-32-11,0 1 0,2-1-1,-1 0 1,1 0 0,1-1-1,9 11 1,-14-18-18,1 0 0,-1 1 0,0-2 1,1 1-1,0 0 0,0-1 0,0 0 0,0 1 0,0-2 0,0 1 1,0 0-1,1-1 0,-1 0 0,1 0 0,-1 0 0,1 0 0,-1-1 1,1 0-1,-1 0 0,1 0 0,0-1 0,-1 1 0,1-1 0,-1 0 1,0 0-1,1-1 0,4-2 0,0 1 46,-1-1 0,0 0 0,-1-1 0,1 0-1,-1 0 1,0 0 0,0-1 0,-1 0 0,7-8 0,1-2 54,-2-1-1,20-34 1,-18 24 237,21-54 0,2-35 220,-9 6 21,18-138-1,-16-35-456,-22-1-238,-9 246 22,-1 0 1,-3 0 0,-1 0-1,-2 1 1,-15-46 0,17 67 14,0 1 0,-1 1 1,-17-27-1,18 33 8,0 0 0,-1 0-1,0 0 1,0 1 0,-1 0 0,-14-10-1,18 15-2,0-1 0,0 1 0,-1-1-1,1 1 1,-1 0 0,1 1 0,-1-1-1,0 1 1,0 0 0,1 0 0,-1 1-1,0-1 1,0 1 0,0 0 0,-6 1-1,5 0-5,0 1 0,0-1-1,0 1 1,0 1 0,1-1-1,-1 1 1,1 0 0,0 0-1,0 1 1,-9 7 0,3-1-17,1 0 0,0 1 0,1 0 0,-8 13 1,3-1-42,-14 28 0,11-13-73,-17 58 0,-33 190-443,26 11 311,7 434-668,43-502-1834,10-39-875,3-8-1685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12.1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6779 561 19199,'-20'-13'-106,"-52"-23"63,-45-22-42,-38-9 21,-81-26-352,-400-101 0,360 137-246,-184 14 22,-4 49 384,-179 57 235,312-8-85,-221 91-463,9 50-484,326-107 520,-303 173 0,183-50 42,44 6 107,196-135 216,-149 162 0,183-170-26,3 2 0,-90 153 1,104-142 54,3 1 0,4 3 1,4 1-1,4 2 0,4 1 1,5 1-1,4 1 0,4 1 1,-1 112-1,14-136 32,4 1 1,3-1-1,3 0 1,20 76-1,-16-99 89,3-1-1,2-1 1,2 0 0,2-1-1,2-2 1,46 68 0,-37-70 16,2-2 1,2-2 0,70 62 0,-53-58 41,3-3 1,91 52-1,-54-45 176,1-4 0,3-5-1,1-3 1,107 23-1,-49-25 389,1-7-1,2-6 1,0-8 0,214-7-1,-150-19-194,0-10 0,342-78 1,197-115 277,-17-56 567,-59-34-127,-514 212-549,294-209-1,-198 84-257,57-97-70,-241 218-197,111-162 0,-144 177-44,-3-2 1,60-145 0,-80 155-5,-4-1 0,-3-1 0,20-133 1,-34 136 0,-2 0 1,-4 0-1,-2 0 0,-5 0 1,-2 0-1,-3 0 1,-4 1-1,-2 1 0,-33-86 1,32 113-48,-1 1 1,-3 1-1,-1 1 1,-3 1-1,-1 1 0,-37-44 1,38 55-21,-2 1 0,0 1 0,-2 2 0,-1 0 0,0 2 0,-2 1 1,0 2-1,-50-21 0,31 20-201,0 3 1,0 2 0,-99-15-1,53 19-1519,-195 1 0,-199 43-2934,-23 12-2367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26.5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368 146 1280,'10'-5'-10,"-9"5"71,0-1 1,0 1-1,0-1 1,0 1-1,0-1 1,0 1-1,0-1 1,0 0-1,-1 1 1,1-1-1,0 0 1,1-1-1,-2 1-19,0 0 1,0 0-1,0 0 0,0 0 0,-1 0 1,1 0-1,0 0 0,0 0 0,-1 0 0,0-1 1,0 0 68,-2-7 85,1 1-1,0-1 1,0 0-1,1 1 1,0-1 0,0 0-1,1 0 1,1 1-1,-1-1 1,1 0-1,5-13 685,-4 27-599,1 12-143,-2-13-4,5 30 362,-2 0 0,-1 0 0,-3 57 0,-24 110 851,-13 2-283,25-142-936,-53 233 640,-10 57-43,-51 160-149,69-321 661,56-186-1186,0-2-12,0 0-1,1 0 0,-1 0 1,1 0-1,-1 0 0,1 0 1,0 0-1,0 3 1,0-3-31,1-1 0,-1 0 1,1 0-1,-1 0 0,1 0 1,-1 0-1,1 0 0,0 0 1,0 0-1,-1 0 0,1-1 1,0 1-1,0 0 0,0 0 1,0-1-1,0 1 0,0 0 1,2 0-1,10 6 70,1 0 0,0-1 1,0-1-1,0 0 0,1-1 0,0-1 0,0 0 1,22 1-1,23-4-54,68-8 0,60-18-43,-106 13-10,454-72-440,-443 66 309,-2-3 0,-1-5 0,95-42 0,-178 66 138,-2 0-104,0 1 1,1 0 0,-1 0 0,1 1-1,-1-1 1,1 1 0,6 0 0,-13-15-1305,0 13 1313,-1-1 0,1 0 1,-1 1-1,0-1 0,1 1 0,-2-1 0,1 1 0,0 0 0,-4-3 0,-26-26-366,28 29 429,-75-74-26,-6-5 96,46 50 3568,25 32-2326,0 0-1064,10-1-164,1 1 0,-1 0 0,0 0 1,0 0-1,1 0 0,-8 2 1,11-2-26,0 0 1,0 0 0,-1 0 0,1 0-1,0 0 1,0 0 0,0 0-1,0 0 1,0 0 0,0 1 0,0-1-1,0 0 1,0 0 0,0 0 0,0 0-1,-1 0 1,1 0 0,0 0 0,0 0-1,0 1 1,0-1 0,0 0 0,0 0-1,0 0 1,0 0 0,0 0 0,0 0-1,0 1 1,0-1 0,0 0 0,0 0-1,0 0 1,0 0 0,0 0-1,1 0 1,-1 0 0,0 0 0,0 1-1,0-1 1,5 6 137,7 6-3,0-2-95,0-2 1,0 1 0,1-1 0,16 6 0,59 22 215,-61-25-154,122 53-54,-111-44-58,64 43-1,-98-60 6,1 1 0,-1-1 0,1 1 1,-1 0-1,0 0 0,-1 1 0,6 7 0,-8-10 0,0 0 0,0 0 0,0 0 0,0 0 0,-1 0 0,1 0 0,-1 0 0,1 0 0,-1 0 0,0 1 0,0-1 0,0 0 0,0 0 0,0 0 0,-1 0 0,1 0 0,-1 0 0,1 0 0,-1 0 0,0 0 0,0 0 0,0 0 0,-1 3 0,-3 2 0,0-1 0,0 1 0,0-1 0,0 0 0,-11 8 0,-35 23 0,33-24 0,-85 52-99,48-32-2298,5-2-7139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27.9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875 1 4608,'-9'1'74,"7"3"14,11 7 22,-4-6-126,1 1 16,-4-5 166,-1 1 0,1-1 0,-1 1 0,0-1 0,1 1 1,1 2-1,-3-3-111,0-1 0,0 1 0,0-1 0,0 0 0,0 1 0,0-1 0,0 1 0,0-1 0,0 0 0,0 1 0,0-1 0,0 1 0,0-1 0,0 1 1,0-1-1,0 0 0,0 1 0,-1-1 0,1 1 0,0-1 0,0 0 0,-1 1 0,1-1 0,0 0 0,0 1 0,-1-1 0,1 0 0,0 0 0,-1 1 0,1-1 0,0 0 0,-1 0 1,1 1-1,0-1 0,-1 0 0,0 0 0,-13 7 447,0-1 1,-1-1-1,-18 5 1,8-3-145,-334 86 2564,331-89-2627,1 0 0,-1-3 1,0 0-1,0-1 0,-41-7 0,55 5-247,8 1-18,0 0-1,0 0 1,0 1 0,0 0-1,0 0 1,-11 1 0,16 0-23,0-1-1,1 0 1,-1 1 0,0-1 0,0 1 0,0-1 0,1 1-1,-1 0 1,0-1 0,1 1 0,-1 0 0,1-1-1,-1 1 1,1 0 0,-1 0 0,1-1 0,-1 1-1,1 0 1,0 0 0,-1 0 0,1 0 0,0 0-1,0 0 1,-1 1 0,1 2 14,-1 1 1,1 0-1,1 8 1,11 80 84,-7-63-63,-1 1 0,0 40 0,-10 68-43,-7-1 0,-46 214 0,6-181 0,30-106 0,21-59 6,0 1 0,0-1 0,1 1 0,0 0 1,-1 8-1,2-13-3,0-1-1,0 1 1,0 0 0,0 0-1,1-1 1,-1 1 0,1 0-1,-1-1 1,1 1 0,0 0-1,-1-1 1,1 1 0,0-1-1,0 1 1,0-1 0,0 0-1,0 1 1,0-1 0,1 0-1,-1 0 1,0 0 0,1 0-1,-1 0 1,1 0-1,2 2 1,2-1-1,1 0 1,-1 0-1,1 0 0,0 0 1,-1-1-1,1 0 0,0-1 1,0 0-1,8 0 0,12-3 26,28-5-1,-22 3 45,476-106 802,-463 99-830,229-49 61,-266 60-270,13-3-385,-22 4 540,0 0 0,0 0 0,0 0 0,0 0 0,0 0 0,0 0 0,0 1 1,0-1-1,1 0 0,-1 0 0,0 0 0,0 0 0,0 0 0,0 0 0,0 0 0,0 0 0,0 0 0,0-1 0,0 1 0,0 0 0,0 0 0,0 0 1,0 0-1,0 0 0,0 0 0,1 0 0,-1 0 0,0 0 0,0 0 0,0 0-30,0 0 30,0 0 0,0 0 0,0 0 1,0 0-1,0 0 0,0 0 0,0 0 0,0-1 0,0 1 0,0 0 0,0 0 0,0 0 0,0 0 0,0 0 0,0 0 0,0 0 0,0 0 0,0 0 1,0 0-1,0 0 0,0 0 0,0 0 0,0 0 0,0-1 0,0 1 0,0 0 0,0 0 0,0 0 0,0 0 0,0 0 0,0 0 0,-12-3-1114,-55-3-7730,29 3 4844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29.2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1469 14592,'23'2'0,"16"2"0,11-4 0,10-4-384,9-5 128,9-3 0,-1-4 0,1-6-256,-6-3 128,0-6-128,-6 0 0,-5-2-1408,-8 5 128,-2-1-3584</inkml:trace>
  <inkml:trace contextRef="#ctx0" brushRef="#br0" timeOffset="0.37">1298 1101 16256,'1'3'-107,"4"11"73,-4-9 22,0-1-1,1 0 1,-1 0-1,1 0 1,0 0-1,0 0 1,1 0 0,-1-1-1,1 1 1,4 4-1,-6-7 5,0 0-1,0 0 0,0-1 1,1 1-1,-1 0 1,0-1-1,0 1 0,1-1 1,-1 1-1,1-1 0,-1 0 1,0 0-1,1 1 1,-1-1-1,1 0 0,-1 0 1,0 0-1,1 0 1,-1-1-1,1 1 0,-1 0 1,0-1-1,1 1 1,2-2-1,2-1-16,0 0 0,0 0-1,0-1 1,5-4 0,34-30 103,-2-1 0,68-80 1,-74 75-9,-3-2 0,34-57 0,-47 65-70,-1-1 1,-3-1 0,20-61 0,-24 54-142,-2 0 0,-2-1 0,-2 0 1,0-62-1,-7 95 73,-1 0 0,0-1 0,-1 2 1,-1-1-1,0 0 0,-1 0 0,-7-16 0,8 24 11,0 0 0,0 1 0,-1-1 0,0 1-1,0 0 1,-1 0 0,0 1 0,0-1 0,0 1 0,0 0-1,-1 0 1,0 1 0,0 0 0,0 0 0,-1 0-1,-9-4 1,9 6 35,0 0-1,-1 0 1,1 0-1,-1 1 1,0 0-1,1 1 1,-1-1-1,0 1 1,1 1-1,-1 0 1,0 0-1,1 0 1,-1 1-1,1 0 0,0 1 1,0-1-1,-11 6 1,6-1-9,0 0 0,0 1 0,0 1 1,1 0-1,0 0 0,0 1 0,1 0 0,-16 22 1,5 1 30,1 1 0,1 1 0,2 0 0,-14 42 0,11-14 125,2 1 1,3 0 0,3 1-1,3 1 1,2 0 0,3 84 0,8-46 86,5-1 0,4 0 0,35 130 0,-33-174-437,29 72 0,-32-103-952,1 0-1,1-1 1,1-1 0,29 38 0,-1-11-4711</inkml:trace>
  <inkml:trace contextRef="#ctx0" brushRef="#br0" timeOffset="1.37">2003 1217 11392,'1'0'-9,"1"-1"0,-1 0 0,0 1 0,0-1 0,1 1 0,-1 0 0,0-1 1,1 1-1,-1 0 0,0 0 0,1 0 0,-1 0 0,0 0 0,3 1 0,-3-1 4,-1 0-1,0 0 0,1 0 1,-1 1-1,0-1 0,0 0 1,1 1-1,-1-1 0,0 0 1,0 1-1,1-1 1,-1 0-1,0 1 0,0-1 1,0 0-1,0 1 0,0-1 1,0 1-1,1-1 0,-1 1 1,-1 15-106,-15 39-44,2-9 182,9-27 127,1 1 0,1-1 0,1 1 0,1 0 0,2 36 1,0-43 32,1-1 0,0 1 1,1-1-1,1 1 1,0-1-1,0 0 1,2 0-1,-1-1 1,1 0-1,9 13 1,-10-18-126,-1 0 0,1 0 0,1 0 1,-1-1-1,1 0 0,0 0 1,0 0-1,1-1 0,-1 0 0,1 0 1,0-1-1,0 1 0,0-2 1,0 1-1,1-1 0,-1 0 1,1 0-1,-1-1 0,1 0 0,0-1 1,-1 1-1,1-2 0,0 1 1,10-2-1,-5-1-23,0-1-1,0 0 1,-1-1 0,1-1 0,-1 1-1,23-16 1,-11 4 6,0-2 0,23-23-1,-35 30-18,0 0-1,-1-1 1,0 0 0,-1 0-1,-1-1 1,0-1-1,-1 1 1,-1-1 0,0-1-1,-1 0 1,-1 0-1,0 0 1,-1 0 0,2-21-1,-3 17-36,-2 1-1,0 0 1,-2-1 0,0 1-1,-1-1 1,-1 1-1,-7-27 1,7 38-17,0-1 1,0 0-1,-1 1 0,0-1 0,0 1 0,-1 0 1,0 1-1,-1-1 0,1 1 0,-2 0 1,1 0-1,-1 1 0,0 0 0,0 0 1,0 0-1,-1 1 0,0 0 0,-9-4 1,4 4-2,-1 0 1,1 1-1,-1 1 1,0 0 0,-1 1-1,1 0 1,0 1 0,0 0-1,-1 2 1,1 0 0,0 0-1,-21 5 1,11 0-99,-1 1 0,1 2-1,1 0 1,-1 1 0,2 1 0,-25 17 0,-44 35-2156,3 1-5951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32.9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451 295 6528,'3'-5'8,"0"0"0,0 0 1,0 0-1,-1 0 0,0-1 1,3-7-1,-5 10 53,1-1 0,-1 0 0,1 1 0,-1-1 0,-1 0-1,1 1 1,0-1 0,-1 0 0,0 1 0,1-1 0,-3-5 0,-3-5 390,0-1-1,-1 1 1,0 0-1,-1 1 0,-1 0 1,0 0-1,-1 0 1,-20-19-1,23 26-312,0 0 0,0 0 0,-1 1 0,0-1 0,0 2 0,0-1 0,-1 1 0,1 1 0,-1 0 0,0 0 0,0 0 0,0 1 0,0 0 0,-1 1 0,1 0 0,-12 1 0,14 0-119,-1 1 0,1 0 0,-1 1 0,1 0 1,-1 0-1,1 0 0,0 1 0,0 0 0,0 1 0,0 0 0,0 0 1,1 0-1,0 0 0,0 1 0,0 0 0,-8 9 0,4-1 5,0 0-1,0 1 1,1 0 0,1 0-1,1 1 1,-11 26 0,13-25-2,0 1 0,1-1 1,0 1-1,2 0 1,0 0-1,1 0 0,0 0 1,2 0-1,4 32 1,-3-38 1,1 1 1,0 0-1,1 0 1,0-1-1,1 0 1,8 14 0,-9-17-14,1-1 1,1 0-1,-1 0 1,1-1 0,0 1-1,1-1 1,-1 0-1,1-1 1,10 7 0,-12-9 4,1 0 1,-1-1-1,1 1 1,0-1-1,0 0 1,0-1 0,0 1-1,0-1 1,0 0-1,0-1 1,0 0 0,0 0-1,10-1 1,-8 0-5,0-1-1,0 0 1,0 0 0,-1-1 0,1 0 0,-1 0 0,0-1 0,0 0-1,0 0 1,8-7 0,3-5-7,0-1-1,-2 0 1,1-1-1,-2-1 0,23-37 1,51-112-10,-53 88 101,14-28 170,-45 102-155,-2 7-43,2 16 9,0 16-5,0 63 0,-2-31-45,6 65 58,23 557-127,-32-645-189,6 217-2482,11-97-5381,-12-120 5735,4 39 716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34.4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0 701 16639,'7'-13'-30,"-6"9"-33,1 1 0,0-1-1,0 1 1,0 0 0,0 0 0,1-1 0,0 2 0,-1-1 0,5-4 0,2 0-493,0-1-1,-1 0 1,0-1 0,-1 0-1,0 0 1,7-12 0,31-66-3912,64-201 6095,-54 133 2314,-51 145-3743,-3 5-131,1 1-1,0-1 0,0 1 0,0-1 0,0 1 0,6-7 0,-8 11-65,0-1 1,0 1-1,1 0 0,-1 0 1,0-1-1,0 1 0,1 0 1,-1 0-1,0 0 0,1 0 0,-1 0 1,0 0-1,1-1 0,-1 1 1,0 0-1,1 0 0,-1 0 1,0 0-1,1 0 0,-1 0 1,0 0-1,1 0 0,-1 0 1,0 1-1,0-1 0,1 0 1,-1 0-1,0 0 0,1 0 1,-1 0-1,0 0 0,1 1 1,-1-1-1,0 0 0,0 0 1,1 0-1,-1 1 0,0-1 1,0 0-1,0 0 0,1 1 1,-1-1-1,8 15-79,-4 0 2,-1 0 1,0 0-1,-1 0 1,0 0 0,-2 25-1,1-11 17,1 25-5,3 1 0,2-1 0,16 60 0,-21-109 62,-1 0-12,0 0 0,1 0 1,0-1-1,4 10 0,-6-13 12,1 0 1,-1 0-1,1-1 1,-1 1-1,1 0 0,0-1 1,-1 1-1,1-1 1,0 1-1,-1-1 0,1 1 1,0-1-1,-1 1 1,1-1-1,0 0 1,0 1-1,0-1 0,-1 0 1,1 1-1,0-1 1,0 0-1,0 0 0,0 0 1,0 0-1,-1 0 1,1 0-1,0 0 0,0 0 1,0 0-1,0-1 1,-1 1-1,1 0 0,0 0 1,0-1-1,1 0 1,3-2 1,-1 1 0,1-2 0,-1 1 0,0 0 0,0-1 0,0 0 0,0 0 0,0 0 0,2-5 0,6-8 0,8-19 0,-15 27 0,80-169-17,-34 68 311,-50 108-274,0-1 20,0 1 0,0-1 0,0 1 0,0 0 0,1 0 0,3-4 0,-5 6-37,0 0 0,0-1 1,0 1-1,0 0 0,1 0 0,-1 0 0,0 0 0,0 0 0,0 0 1,0 0-1,1 0 0,-1 0 0,0 0 0,0 0 0,0 0 0,0 0 1,1 0-1,-1 0 0,0 0 0,0 0 0,0 0 0,0 0 1,1 0-1,-1 0 0,0 0 0,0 1 0,0-1 0,0 0 0,0 0 1,0 0-1,1 0 0,-1 0 0,0 0 0,0 0 0,0 0 0,0 1 1,6 12 91,0 17 110,-1 0 1,2 38-1,-2-5-138,14 51-1078,-16-101-79,1 0 0,0 0 0,1 0 0,0 0 1,1-1-1,10 16 0,-15-26 982,1 0-1,-1 0 1,0-1 0,0 1 0,1 0 0,-1-1 0,1 1-1,0-1 1,-1 1 0,1-1 0,0 0 0,0 0-1,0 0 1,0 0 0,0 0 0,0 0 0,0 0-1,0-1 1,0 1 0,0-1 0,0 1 0,0-1 0,1 0-1,-1 0 1,0 0 0,0 0 0,3-1 0,25-1-1471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35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1509 18815,'8'8'-72,"1"-2"-1,0 1 0,1-1 0,-1-1 0,1 0 0,0 0 0,1-1 0,-1 0 0,1-1 1,-1 0-1,20 3 0,-24-5 27,0-1 1,1 1-1,-1-1 0,1-1 1,-1 1-1,1-1 1,-1 0-1,0 0 1,1-1-1,-1 0 0,0 0 1,0-1-1,0 1 1,0-1-1,-1 0 1,1-1-1,-1 0 0,0 1 1,0-2-1,0 1 1,4-6-1,-1 0 27,-1 0 1,-1-1-1,1 1 0,-2-2 1,0 1-1,0-1 0,-1 1 1,0-1-1,-1 0 0,-1-1 1,0 1-1,0 0 0,-1-1 1,-1 1-1,-1-16 0,0 23 10,0 0 0,0 0 0,0 1 0,-1-1 0,0 0 0,0 1 0,0 0 0,0-1 0,-1 1 0,0 0 0,1 0 0,-6-4 0,7 7 4,0-1 0,0 1 0,-1 0 0,1 0 0,-1 0 0,1 0 0,-1 0 0,1 0 0,-1 0 0,1 0 0,-1 1 0,0-1 0,0 1 0,1-1 0,-1 1 0,0 0 0,0-1 0,1 1-1,-1 0 1,0 0 0,0 0 0,0 1 0,1-1 0,-1 0 0,0 1 0,0-1 0,1 1 0,-1-1 0,0 1 0,1 0 0,-1 0 0,1 0 0,-1 0 0,1 0 0,-3 2 0,-2 3-29,0 0 0,0 1 1,0 0-1,0 0 0,1 0 1,1 1-1,-1 0 0,1 0 1,-3 9-1,-2 5 40,2 1-1,-6 29 1,9-27 64,1 1-1,1-1 1,1 1 0,1 0 0,2-1 0,1 1 0,0-1-1,2 1 1,1-1 0,11 29 0,-14-46-54,-1-1 0,2 1 0,-1-1 1,1 0-1,5 7 0,-8-12-17,1 0 1,-1 0-1,1-1 1,-1 1-1,1 0 1,0-1-1,0 0 1,0 1-1,-1-1 1,1 0-1,0 0 1,1 0-1,-1 0 1,0 0-1,0-1 1,0 1-1,0-1 1,1 1-1,-1-1 1,0 0-1,0 0 1,5 0-1,0-1-14,-1-1-1,1 0 0,0 0 1,0 0-1,-1-1 0,0 0 1,1 0-1,-1-1 0,0 0 1,7-6-1,9-9-75,25-25 0,-34 31 82,89-102 9,-61 67 0,-39 45 0,11-10 0,-12 13 0,-1-1 0,0 1 0,0 0 0,1 0 0,-1-1 0,0 1 0,1 0 0,-1 0 0,0 0 0,1 0 0,-1-1 0,0 1 0,1 0 0,-1 0 0,0 0 0,1 0 0,-1 0 0,0 0 0,1 0 0,-1 0 0,1 0 0,-1 0 0,0 0 0,1 0 0,-1 0 0,0 0 0,1 0 0,-1 0 0,1 1 0,-1-1 0,0 0 0,1 0 0,-1 0 0,0 1 0,0-1 0,1 0 0,-1 1 0,4 4 12,0 1-1,-1-1 0,0 1 0,2 7 0,4 6 62,-5-11-51,-1 0-25,2 0-1,-1 0 1,1-1 0,0 0 0,0 0 0,8 8-1,-11-13-6,-1-1 0,1 0 0,0 0-1,0 0 1,0 0 0,0 0 0,0 0-1,0 0 1,0-1 0,0 1 0,0-1-1,0 0 1,0 1 0,1-1-1,-1 0 1,0 0 0,0 0 0,0-1-1,0 1 1,0 0 0,1-1 0,-1 0-1,0 1 1,0-1 0,0 0-1,3-2 1,5-2-123,-1-1 0,0 0-1,17-15 1,0-4-363,-1-2 0,-1 0 0,32-50 0,-54 75 531,-1 0 0,0 0 0,1 0 0,-1 0 0,1 1 0,-1-1 1,1 0-1,3-1 0,-5 2-22,1 1 0,-1 0 0,0 0 0,1 0 0,-1 0 0,0 0 0,1 0 0,-1 0 0,0 0 0,1 0 0,-1 0 0,0 0 0,1 0 0,-1 0 0,0 0 0,1 0 0,-1 0 0,0 1 0,0-1 0,1 0-1,-1 0 1,1 0 0,7 11 205,2 9-13,13 41 0,-1-2-124,-17-48 6,2 6 225,16 26-1,-21-39-229,0 0-1,1 0 1,0 0-1,0-1 1,0 0-1,0 1 1,1-1-1,-1 0 1,1-1 0,0 1-1,-1-1 1,7 3-1,-9-4-70,1 0-1,1-1 1,-1 1 0,0-1-1,0 1 1,0-1 0,0 0-1,0 0 1,0 0 0,0 0-1,0 0 1,0 0 0,1-1-1,-1 1 1,0-1 0,3-1-1,-1 0 5,-1 1 0,0-1 0,0 0 0,0-1 0,0 1 0,-1 0 0,1-1 0,-1 0 0,3-3 0,3-5 13,-1 0-1,-1 0 1,0-1 0,7-20-1,0-5-25,-2-1 0,11-69 0,0-86-14,-16 130-3,48-502-454,-25 313 187,6-71 52,-34 312 217,1-2 219,1 34 91,7 110 109,4-13-193,117 761 214,-66-509-1352,-41-248-2792,4 3-4931,-15-65 5405</inkml:trace>
  <inkml:trace contextRef="#ctx0" brushRef="#br0" timeOffset="1">1401 926 15744,'8'22'0,"6"11"128,2-14 128,4-6-256,19-1 0,16-2-4352,21-10 0,-1 0-768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1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 12 11136,'-4'-3'128,"-6"-1"0,-5 0 0,9 4 0,0 0-128,2 7 128,2 2-128,-9 10 0,-7 6-128,-1 9 128,-2 3-256,1 3 0,0 1-640,3-6 0,5-2-3456,3-10-512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37.0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8448 80 16000,'-52'49'-235,"51"-48"227,1-1 1,-1 1-1,0-1 0,0 1 1,1-1-1,-1 1 0,0-1 1,0 1-1,0-1 0,1 0 1,-1 0-1,0 1 0,-1-1 1,-5-5-88,0-1 20,-4 1-2,-1 0 0,1 0 0,-1 1 0,-20-5 1,-164-24-180,28 14 277,-681-24 975,-12 57 760,346 16-1159,-1015 194 0,891-71-468,12 44-23,-237 177 29,670-270-173,6 9 0,-223 173 0,294-192-73,5 5 1,4 4-1,4 6 0,-101 137 0,108-108-263,6 4 1,7 3 0,-80 189-1,124-238-44,-43 156-1,70-196 318,1 0 0,4 1-1,1 0 1,2 75 0,7-94-30,2 0 0,1 0 0,2 0 0,1 0 0,2-1 0,2-1 0,1 0 0,2-1 0,22 39 0,-10-29-51,1-1 1,3-2-1,1-1 0,2-1 1,2-2-1,47 39 0,-9-18-22,2-3 1,3-3-1,137 69 0,-82-60 25,231 73 0,-70-56 158,255 7 154,9-65 176,-221-34-7,445-76-1,551-199 851,-763 121-469,628-274-1,-789 261-511,-91 26 661,416-271 0,-447 220 42,-188 126-415,146-155-1,-179 160-372,-4-2-1,88-140 1,-102 130 12,-3-1-1,45-120 1,-63 128-32,-3-2 0,28-163-1,-46 187-97,-1 0 0,-4 0 0,-2 0 0,-8-68 0,2 87 0,-1 0 0,-2 0 0,-1 1 0,-2 0 0,-2 1 0,-36-69 0,28 67 23,-2 2 0,-2 1-1,-1 1 1,-2 1 0,-48-43-1,33 38 0,-3 3 0,-1 1 0,-82-43 0,53 39-2,-152-52 0,-89 6 4,-21 29-34,-39 27-150,-42 38-427,-39 41-1834,-33 47-1494,-8 11-4415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38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416 163 12160,'-1'-4'0,"0"3"0,1-1 0,0 1 0,-1-1 0,1 1 0,-1-1 0,0 1 0,1 0 0,-1-1 0,-1 0 0,1 1 0,1 1 0,-1-1 0,0 1 0,0-1 0,0 1 0,1 0 0,-1-1 0,0 1 0,0 0 0,0 0 0,0 0 0,0-1 0,1 1 0,-1 0 0,0 0 0,0 0 0,0 1 0,0-1 0,-1 0 0,-6 1 8,0 1 0,0 0 1,0 1-1,0 0 0,0 0 0,1 0 1,-1 1-1,-10 7 0,0 2 81,0 1 0,-18 17 0,14-9 80,1 1 1,1 1 0,2 1-1,0 1 1,1 1-1,2 0 1,0 1-1,2 0 1,-10 33-1,10-18 29,1 1-1,2 0 1,2 1-1,3 0 0,-2 71 1,8-79 160,1-1 0,1 1 0,15 58 1,-13-75-248,0-1 0,2 0 0,0-1 0,2 0 0,0 0 0,0-1 0,2 0 0,13 17 0,-19-28-55,-1-1 1,1 0-1,1 0 0,-1 0 1,1 0-1,-1-1 1,1 0-1,0 0 0,1-1 1,7 4-1,-7-5-15,-1 0-1,1-1 1,0 0-1,0 0 1,0 0 0,0-1-1,0 0 1,0 0-1,-1 0 1,11-3-1,-3 0-24,0 0 0,-1-2 0,0 1 0,20-10 0,49-35-32,-24 9-28,-2-3 0,90-88-1,-112 95-1,-1-2 0,-2 0 0,-1-3 1,43-79-1,-58 90 22,-2 0 1,-2-1 0,-1 0-1,-1-1 1,-1 0 0,-2 0-1,4-59 1,-9 67 16,-2 0-1,0 1 0,-1-1 1,-1 0-1,-2 1 1,0 0-1,-1 0 1,-1 0-1,-2 1 1,0 0-1,-15-26 0,17 37 0,0 1-1,-1-1 0,0 1 1,0 0-1,-1 1 0,0 0 1,-20-15-1,23 21-1,0-1-1,0 0 1,0 1 0,-1 0-1,1 1 1,-1-1 0,1 1-1,-1 1 1,0-1 0,0 1-1,0 0 1,0 1 0,0 0-1,0 0 1,-13 2 0,10 0-228,1 0 0,0 1 0,-1 0-1,1 1 1,1 0 0,-1 0 0,-14 11 0,-2 3-2580,-24 25 0,48-43 2764,-47 43-7220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40.0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245 118 16000,'1'37'0,"4"49"-128,16 376-2816,-17-331 1710,0 253-2418,-12-28 3290,5-297 703,3-57-296,0 0-1,0-1 1,0 1-1,0 0 1,-1-1-1,1 1 1,0 0-1,-1-1 1,1 1-1,-1 0 1,0-1-1,1 1 1,-1-1-1,-1 2 1,2-3-32,-1 0 1,1 1 0,0-1-1,-1 0 1,1 0 0,0 0-1,-1 0 1,1 0 0,0 0-1,-1 0 1,1-1 0,0 1-1,0 0 1,-1 0 0,1 0-1,0 0 1,-1 0 0,1 0-1,0 0 1,0-1 0,-1 1-1,1 0 1,0 0 0,0 0-1,-1-1 1,1 1 0,-12-15 272,-1-4-251,2-1-1,1 0 1,-13-33 0,-18-70-45,33 96 30,-30-102 215,-29-184-1,50 177-99,6 0 1,8-212-1,5 308-82,2-1 0,1 1 1,13-48-1,-16 78 50,1 1 0,0 0 1,0 1-1,1-1 0,0 0 0,10-13 1,-12 19-39,1 0 0,-1 1 0,1-1 0,0 1 0,0-1 0,0 1 1,0 0-1,0 0 0,1 1 0,-1-1 0,0 1 0,1-1 0,-1 1 1,1 0-1,0 0 0,-1 1 0,1-1 0,0 1 0,0 0 0,4 0 1,11 1 152,0 0 0,0 2 1,20 5-1,55 19 80,-38-9-125,112 34-143,-5 14-1148,-137-52 866,-1 1 0,0 1 0,-2 1 1,42 39-1,-53-45 288,-1 0-1,-1 1 1,0 0-1,0 1 1,-1-1-1,-1 2 1,0 0-1,-1 0 1,-1 0 0,0 1-1,7 27 1,-12-34 74,1 0 0,-2 0 1,1 0-1,-1 0 1,0 1-1,-1-1 1,0 0-1,0 0 0,-5 14 1,2-11-50,0-1 0,-1 0 0,0 0 0,0 0 0,-1-1 0,-11 14 0,2-7-60,-1 1 0,-1-2-1,0 0 1,-1-1-1,0-1 1,-30 16 0,-12 0-241,-1-2 0,-2-2 0,-90 22 0,115-37 180,1-1 0,-1-2 0,0-2 1,-41 0-1,53-7-143,15-1 106,11 2 96,-1 1-1,1 0 1,0 0 0,0 0-1,0 0 1,0 0 0,-1 0-1,1 0 1,0-1 0,0 1-1,0 0 1,0 0 0,0 0-1,-1 0 1,1-1 0,0 1-1,0 0 1,0 0 0,0 0-1,0 0 1,0-1 0,0 1-1,0 0 1,0 0 0,0 0-1,0-1 1,0 1 0,0 0-1,0 0 1,0-1 0,0 1 1,0 0 1,0-1 0,0 1 0,0 0 0,0 0-1,0 0 1,1 0 0,-1-1 0,0 1 0,0 0-1,0 0 1,1 0 0,-1 0 0,0 0-1,0-1 1,0 1 0,1 0 0,-1 0 0,0 0-1,0 0 1,0 0 0,1 0 0,-1 0 0,0 0-1,0 0 1,1 0 0,3 0 35,0 0 0,1 0 1,-1 1-1,0-1 0,0 1 0,0 0 0,5 2 1,-2-1-7,153 38 330,184 58 197,-320-89-1082,0 2-1,34 20 0,-41-20-1810,29 24-1,-9 0-1738,-2-3 2134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35:41.4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89 364 17663,'0'4'-256,"0"26"-608,-2-1 1,-1 1-1,-7 28 0,2-24 278,-26 144-279,11 139-57,15-3 607,12-161 638,-1-28 783,1-148-1255,-4-103-1146,0 117 1182,-4-112-847,-3-358 768,24 165-320,26 19-128,-40 278 576,1 0 0,1 1 0,0-1 0,1 1 0,1 0 0,0 1 0,19-28 0,-24 39 46,1 0 1,0 0-1,0 1 1,0 0-1,0-1 1,1 1 0,-1 0-1,1 1 1,0-1-1,7-3 1,-9 5 14,0 0 1,0 1-1,0-1 1,0 1-1,0 0 1,0 0 0,0 0-1,0 0 1,0 0-1,0 0 1,0 1-1,0-1 1,0 1-1,0-1 1,0 1-1,0 0 1,0 0-1,0-1 1,0 1 0,-1 1-1,1-1 1,0 0-1,-1 0 1,1 1-1,2 2 1,2 2 2,0 1 0,0 0 0,-1 0 0,9 15 0,15 38 0,-25-50 0,27 69 0,-3 1 0,24 113 0,-14 13 31,-13-69 130,0-7 863,-25-128-959,0-1 0,1 0 0,-1 1 0,0-1 0,1 1 0,-1-1 0,1 1 0,-1-1 0,1 0 0,0 1 0,0-1 0,-1 0 0,1 0-1,0 1 1,0-1 0,0 0 0,0 0 0,2 1 0,-2-2-38,-1 0-1,0 0 0,1 0 0,-1 0 1,1 0-1,-1 0 0,1 0 0,-1 0 0,0 0 1,1 0-1,-1 0 0,1 0 0,-1 0 1,1 0-1,-1-1 0,0 1 0,1 0 0,-1 0 1,0 0-1,1-1 0,0 1 0,9-14 147,1-7-123,-1-1 0,-2 0 0,0-1 0,8-37 0,-10 32-23,30-112 117,43-166 19,11 7-65,-48 189 457,-36 101-429,-5 9-124,-1 0 0,0 0-1,0 0 1,0 0 0,0 0 0,0-1 0,0 1 0,0 0-1,1 0 1,-1 0 0,0 0 0,0 0 0,0 0 0,0 0-1,0 0 1,0 0 0,0 0 0,1 0 0,-1 0-1,0 0 1,0 0 0,0 0 0,0 0 0,0 0 0,0 0-1,1 0 1,-1 0 0,0 0 0,0 1 0,0-1 0,0 0-1,0 0 1,0 0 0,0 0 0,0 0 0,1 0-1,-1 0 1,0 0 0,1 2 21,0 0 1,-1 0-1,1 0 1,0 0-1,-1 0 0,0-1 1,1 4-1,3 27 446,-1 0-1,-3 54 1,-1-29-168,1 74 147,1 573-1024,0-528-4544,-7-26-64,5-123 4867,-2 1 1,0-1 0,-2 0-1,-1 0 1,-16 46-1,-9 6-920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2.1449" units="1/cm"/>
          <inkml:channelProperty channel="Y" name="resolution" value="625.773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09:42:08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12849 11167 38 0,'15'-2'0'0,"6"-5"13"16,-12 0 0-16,-9 0-7 16,0 2 1-16,-5 5 4 15,-2-4 0-15,-2 1-8 0,-5 3 0 16,-10 0 1-16,-6-2 1 16,-1-1-3-16,-4-1 1 15,-1-3-1-15,-4 2 0 16,7 0-2-16,-7 10 1 15,2 4-1-15,-2 1 1 16,2 2-2-16,8 2 1 16,1 4 0-16,11 1 0 15,6 2 0-15,0-4 1 16,7 1-1-16,10-6 1 16,2 2 0-16,10 0 1 15,9 0-1-15,-3-2 1 16,5-2-2-16,3 1 1 15,4-1-1-15,3-1 0 16,2-2-2-16,-9 2 1 16,0-2 1-16,-8 5 0 15,-4-5 0-15,-2 5 1 16,-10 0-1-16,-3 2 1 16,-4 5-1-16,-9-5 0 15,-5 0 0-15,-5 0 0 0,-14 2 0 16,7-11 0-16,-2-3-2 15,2 3 1-15,2-10-9 16,1 3 0-16,4-3-27 16,12-11 1-16,-5 2 12 15</inkml:trace>
  <inkml:trace contextRef="#ctx0" brushRef="#br0" timeOffset="299.87">12998 10877 21 0,'-14'14'0'16,"-10"7"4"-16,12-14 1 15,12-3 8-15,0-4 0 16,0 0-8-16,8 14 0 16,3 12 3-16,1 14 1 15,0 14-8-15,-5 5 0 16,0-1-1-16,-5 1 0 16,-4-3-26-16,0-6 1 0,-5 1 3 15</inkml:trace>
  <inkml:trace contextRef="#ctx0" brushRef="#br0" timeOffset="501.76">13010 11203 49 0,'4'14'0'0,"-4"9"9"15,19-14 0-15,17-13-7 0,-13 1 0 16,-4-1-3-16,-2-1 0 16,-3 0-30-16,-7-6 0 15</inkml:trace>
  <inkml:trace contextRef="#ctx0" brushRef="#br0" timeOffset="1211.79">13519 11179 50 0,'-12'0'0'16,"-11"2"6"-16,16-6 1 16,7-8-2-16,0 5 1 15,2 0 2-15,-2 2 1 16,0 1-7-16,-12 4 1 16,-7 4 1-16,1 6 1 15,-6 1-1-15,-2 6 1 16,2 4-3-16,1 0 0 15,-1-5-2-15,5 3 1 16,3-2-1-16,2 1 1 16,4-6-1-16,6 5 1 15,1 1-1-15,6-1 1 16,6-3-1-16,-4-5 0 16,9-2 0-16,2-7 0 15,3-4 0-15,12-8 0 16,0-7 0-16,-3 0 0 0,-5 3 0 15,-4-3 0-15,-2 3 0 16,-3-3 0-16,-2 5 0 16,-8 2 0-16,4 3-1 15,-6 4 1-15,0 0-1 16,-2 5 1-16,7 5-6 16,-7-3 1-16,3 3-6 15,-1 2 0-15,5 2 5 0,-2 3 0 16,4 5-29-16,1-3-4 15</inkml:trace>
  <inkml:trace contextRef="#ctx0" brushRef="#br0" timeOffset="1881.4">13951 11071 60 0,'-17'21'0'16,"-14"14"1"-16,22-32 1 16,9-15 2-16,-2 12 1 15,-8 0 2-15,-4 14 0 16,-12 7-3-16,3 3 1 16,-1 2-3-16,0 2 0 15,3 2 0-15,7-4 0 0,2 0 0 16,5-7 0-1,2-5-1-15,3-3 0 0,4-1 0 16,10-10 1-16,0 0-2 16,12-12 1-16,6-11 0 15,-6-1 0-15,2-4-1 16,-3 2 1-16,-1 3-1 16,-4 6 1-16,-6 6-1 15,-5 4 1-15,0 2-1 0,3 7 0 16,-3 8 0-16,0 1 0 15,2 3 0-15,10 15 1 16,0 10-2-16,5 4 1 16,-5 4 0-16,-3 4 1 15,-2 5-1-15,-7 3 0 16,-7 2 0-16,-2-2 0 16,-10-3 0-16,-7-4 0 15,-4-6 0-15,-8-8 1 16,-4-7-1-16,-1-10 0 15,-4-5 0-15,7-14 0 16,3-9-1-16,6-11 1 16,5-13-1-16,10 5 0 15,6-2 1-15,10-9 0 16,12-8-1-16,5 8 1 16,11-6-2-16,1 10 0 15,6 1-1-15,1 6 0 16,-1-5-6-16,0 3 1 15,-1 5-14-15,-4-1 0 0,-1 5 10 16,-13 3 0-16,-2 4 10 16,-6 3 1-16,-1 2-9 15</inkml:trace>
  <inkml:trace contextRef="#ctx0" brushRef="#br0" timeOffset="2105.92">14264 11233 76 0,'0'21'0'0,"-4"12"9"0,8-24 0 15,1-9-3-15,2 0 1 16,-2 0-5-16,2 12 0 16,0 12 0-16,-2 1 0 15,-3 13-2-15,3-8 0 16,-5 1-4-16,0-5 0 15,0-3-32-15,-5-4 1 16,3 0 11-16</inkml:trace>
  <inkml:trace contextRef="#ctx0" brushRef="#br0" timeOffset="2260.21">14311 10982 43 0,'0'40'0'0,"-4"26"11"15,4-55 0-15,0-29-6 16,-5 6 0-16,5-5-6 16,-2 6 1-16,2 4-34 15,0 0-5-15</inkml:trace>
  <inkml:trace contextRef="#ctx0" brushRef="#br0" timeOffset="3025.19">14769 11074 94 0,'-19'0'0'15,"-12"2"1"-15,20 3 1 16,11-5-2-16,0 0 0 16,0 0 0-16,-5 0 1 15,0-5-1-15,-9 10 0 16,-7 2 0-16,0 11 0 0,-10 11 0 15,5-1 1 1,5 5-1-16,0-3 1 0,6 5 0 16,4-4 1-16,-1-1-1 15,5-4 0-15,7-5 0 16,0 0 0-16,0-9 1 16,7-3 0-16,5-2-2 15,2-9 0-15,2-7 1 16,8-8 0-16,2-6 0 15,-3-1 0-15,6-6-1 16,-10 9 1-16,-1 2-1 0,-1 3 0 16,-1-1 1-16,-4 5 0 15,-5 5-1-15,0 3 1 16,-2 4-1-16,2 9 0 16,0 3-1-16,3 2 1 15,-1 9 0-15,1 1 0 16,-3 2 0-16,0-5 1 15,2 0-1-15,-7-7 1 16,3-2-1-16,0-8 0 16,2-4-2-16,5-14 0 15,2-9 0-15,2-5 1 16,3-12 0-16,-2 12 1 16,-5 2-1-16,-1 7 1 15,-4 3 0-15,1 4 0 16,-4 2 0-16,1 8 0 15,2 2-1-15,-5 12 1 0,1 7-1 16,4 2 1-16,-5 2-3 16,8 3 0-16,-6 2-10 15,3-4 1-15,-4-1-43 16</inkml:trace>
  <inkml:trace contextRef="#ctx0" brushRef="#br0" timeOffset="3215.23">15087 10858 88 0,'0'19'0'16,"0"9"1"-16,0-17 1 15,5-8-3-15,-5-3 0 16,0 0-25-16,0 0 0 15,0 0 2-15</inkml:trace>
  <inkml:trace contextRef="#ctx0" brushRef="#br0" timeOffset="3642.8">15285 11292 42 0,'-18'-19'0'0,"-11"-12"8"15,27 27 0-15,16 11-1 16,-5-3 1-16,6 4 5 16,-11-1 1-16,3 2-9 15,-2 3 1-15,-3-1-2 16,3 6 0-16,-5 2-2 15,0-5 0-15,0 0 1 16,0-3 0-16,0-4-2 0,0 1 1 16,3-4-2-16,-3-4 1 15,0 0 1-15,0-12 0 16,-3 1-1-16,3-13 1 16,0-4-2-16,3-2 0 15,6-10 0-15,-2 9 0 16,10 3-5-16,1-2 0 15,13 1-8-15,-3 1 0 16,3 10-24-16,0 1 1 16,-8 10 31-16,1 2 0 15,-5 3-7-15</inkml:trace>
  <inkml:trace contextRef="#ctx0" brushRef="#br0" timeOffset="4043.19">15507 11299 61 0,'7'-19'0'0,"10"-12"5"16,-17 31 0-16,0 19 5 15,-5-2 0-15,0-3 3 16,5-5 1-16,3-2-9 15,11-7 0-15,2-5-5 16,3 3 0-16,0-10 0 0,-3 1 1 16,3-6 0-16,-2 1 0 15,-3-3-1-15,-7 0 1 16,-2-2-1-16,-1 5 1 16,-4 2-1-16,-4 4 0 15,-3 3-1-15,-3 5 1 16,-2 2 0-16,-6 12 0 15,-8 9-4-15,7 5 0 16,2 2 4-16,5 5 0 16,5 2 0-16,7-2 0 15,7-3-1-15,5-2 1 16,0-2-25-16,12-12 1 16,-1 0-28-16</inkml:trace>
  <inkml:trace contextRef="#ctx0" brushRef="#br0" timeOffset="4624.39">16146 10975 88 0,'-14'5'0'0,"-10"4"3"0,17-11 1 16,14-5-2-16,-7 2 1 15,0 0-3-15,-11 3 1 16,-1 2 1-16,-7 9 1 15,-12 5-2-15,3 5 1 16,-5 7-1-16,5 2 1 16,-3 5-2-16,7-7 1 15,3-3 0-15,12-2 1 16,9-4 0-16,2-3 0 16,10-2 0-16,16-5 0 15,8-7-2-15,-6 0 0 16,3-3 0-16,5-1 1 15,2 1 0-15,0 6 0 16,-4 1-1-16,-3 3 1 16,0 3 0-16,-3 4 0 15,-6 5-1-15,-8 2 0 0,-2-5 0 16,-2 8 1-16,-7 1 0 16,-3 6 0-16,-6 2-1 15,-6-3 1-15,-2-2 0 16,-11 0 0-16,-13-9-1 15,-1-2 0-15,-8-10-9 16,-5-3 1-16,-9-13-48 16,10-5 0-16</inkml:trace>
  <inkml:trace contextRef="#ctx0" brushRef="#br0" timeOffset="5929.73">9208 10590 94 0,'0'7'3'0,"5"-11"1"16,2-10 2-16,-2 7 0 16,-3 2 0-16,3 5 1 15,0 2-2-15,2 10 0 16,-3 9-4-16,4 19 0 15,-1 14 0-15,0 14 1 16,2 12-2-16,-2 2 0 16,-2 2 0-16,2-6 0 15,-2-8-3-15,2-14 0 16,0-13-25-16,-2-8 0 16,-1-12-7-16,-1-6 0 15,1-6 27-15</inkml:trace>
  <inkml:trace contextRef="#ctx0" brushRef="#br0" timeOffset="6139.98">9201 11013 28 0,'0'9'11'0,"12"-14"0"16,2-9 11-16,7 5 0 16,5 2-16-16,10-5 0 0,11 5-3 15,2 2 1-15,3-4-3 16,5 2 0-16,2 2-3 15,-5 0 1-15,0-2-5 16,-6 5 1-16,-13 2-19 16,-4 2 1-16,-8 3 5 15,-4 0 0-15,0 0 8 16</inkml:trace>
  <inkml:trace contextRef="#ctx0" brushRef="#br0" timeOffset="6578.13">9951 10998 15 0,'-9'-4'0'0,"-5"-3"17"0,14 0 0 16,11 4-8-16,-3 3 0 16,-1 0-7-16,-3 3 0 15,1-1 1-15,-17 7 1 16,-11 3 1-16,-10 7 0 16,-5 4-2-16,-5 1 1 15,1-1 0-15,7 5 1 16,-3 10-4-16,10-8 0 15,9-1 1-15,7-6 1 16,7-2 0-16,10-4 0 16,0-6-2-16,14-4 0 15,11-14 0-15,6-4 0 16,-1-6-1-16,3-6 1 16,-1-1 2-16,-4-2 0 15,-9 1-2-15,-5 6 1 16,-5 2-2-16,-2 8 0 15,-3 2 0-15,1 7 1 0,-1 7-1 16,-7 5 1-16,3 4-1 16,0 5 0-16,-5 5-2 15,7 2 1-15,-2 3-20 16,-3-5 0-16,7-5 4 16,-6-7 1-16,6-7-3 0,1-28 1 15,4-21 17-15,5-12 0 16,-5 2-8-16</inkml:trace>
  <inkml:trace contextRef="#ctx0" brushRef="#br0" timeOffset="7011.37">10260 10368 53 0,'-7'32'0'16,"0"25"12"-16,7-36 1 16,12-19-6-16,-5 22 0 15,-2 4-4-15,2 14 1 16,-3 10-1-16,3 13 0 15,-4 15-2-15,-3 2 1 16,-3 12-2-16,-4-7 0 16,-2-5 0-16,2-19 0 15,-5-16 0-15,5-9 0 16,2-15 0-16,-2-7 1 16,2-11-1-16,3-21 0 15,0-15 0-15,6-13 0 16,8-10 0-16,7 0 1 15,14-3 0-15,-2 18 0 16,4 6 0-16,3 12 0 0,-3 11 0 16,1 10 0-16,-6 10-1 15,1 8 1-15,-7 8-1 16,-6 5 0-16,-6 4 1 16,-7 5 0-16,-3 9-1 15,-9-4 0-15,-12-3 0 16,-11-7 1-16,-10-5-1 0,-10-6 0 15,-16-10-22-15,7-7 0 16,0-16-12-16,14-5 0 16,10-15 34-16,18-22 0 15</inkml:trace>
  <inkml:trace contextRef="#ctx0" brushRef="#br0" timeOffset="7420.7">10661 10940 49 0,'-7'7'0'15,"-10"5"0"-15,10 6 0 16,7 6 0-16,3-8 1 16,6-4 5-16,3-3 1 15,-5-2 5-15,10-14 1 16,4-7-12-16,2-9 1 0,6-10 1 15,-3-12 1-15,-3-9-4 16,-4 3 1-16,-2-3-1 16,-10-2 0-16,-3-1 0 15,-4 10 0-15,-7 5-1 16,-2 5 0-16,-3 9 1 16,0 2 0-16,0 12 0 15,-2 14 0-15,-2 4-1 0,2 24 1 16,-8 17 0-16,8 11 0 15,-2 5 0-15,4 12 0 16,3 0 1-16,4 7 0 16,-5-1-2-16,10-1 1 15,5-1-20-15,0-16 1 16,-5-7-2-16,2-16 0 16,1 1 12-16</inkml:trace>
  <inkml:trace contextRef="#ctx0" brushRef="#br0" timeOffset="7777.3">10864 11196 45 0,'0'9'0'16,"0"7"0"-16,12 1 0 15,9-3 3-15,0-2 1 16,-2-3 3-16,0-9 0 0,4 0-1 15,3-12 1-15,3-7-1 16,-6-6 1-16,1-6-3 16,-5 1 0-16,-12-3-4 15,-3 5 1-15,-11 2-1 16,-2 7 0-16,-5 7 0 16,-5 19 0-16,-5 7 0 15,1-2 0-15,-1 2 0 16,-6 12 0-16,1 7 1 15,3 2 1-15,5 5 1 0,7 2 0 16,9 0-3-16,10 1 0 16,7 1-1-16,11-11 1 15,10-7-25-15,12-14 1 16,0-1-18-16</inkml:trace>
  <inkml:trace contextRef="#ctx0" brushRef="#br0" timeOffset="10930.59">16288 12481 43 0,'-10'0'0'0,"8"-7"1"16,-3-2 4-16,0 1 1 16,-2-3-3-16,-12-8 0 15,-7-2 0-15,-9-5 1 16,-17-4 4-16,-4 4 0 16,-8-5-5-16,-9 5 0 15,-12 3-1-15,2 0 1 16,-1 1-2-16,-32 1 0 15,-16-2 0-15,9 4 0 16,1 5-1-16,6 2 0 16,5 5 0-16,-11 5 0 15,-10 4 0-15,2 3 1 16,5 4-1-16,2 3 1 0,5 0 0 16,1 0 1-16,-1-1-2 15,9 3 0-15,3 3 0 16,2 2 1-16,0-1-1 15,3 3 1-15,-5-7-1 16,9 8 0-16,5 1 0 16,-2-2 0-16,9 5 0 15,0 2 0-15,7 3 0 0,19-3 1 16,17-5-1-16,-10 1 0 16,7-1 0-16,3 3 0 15,-1 7 1-15,1 4 1 16,2 6-1-16,0-1 0 15,2 5 0-15,7-5 0 16,1 2-1-16,9 3 1 16,6 0-1-16,4 0 1 15,3 2-1-15,4 1 1 16,8-1-1-16,11 3 1 16,6-1-2-16,10-2 1 15,6-2 0-15,13 3 1 16,9-4-1-16,26 15 0 15,21 12 0-15,2-7 0 16,5-3 0-16,3-11 0 16,4-5 1-16,12-12 0 15,7-9 0-15,10-10 0 16,9-6-1-16,7-3 1 0,10-12-1 16,-10-2 0-16,0-12 0 15,-3-2 0-15,1-5 0 16,0-4 0-16,4-3 0 15,-6 0 0-15,-3 2 0 16,-3-11 0-16,-6-2 0 16,-3-1 0-16,-9-2 1 15,-17-2 0-15,-9-10-1 0,2-2 0 16,0 3-3-16,-11-1 0 16,-6-2 3-16,-18-5 0 15,-17-2 0-15,-11-2 0 16,-15 4 0-16,-6-2 1 15,-18 0-1-15,1 0 0 16,-9 0 0-16,-10 5 0 16,-12 0-1-16,-24-10 1 15,-18-2-1-15,-38 4 1 16,-28 3-2-16,-34 10 1 16,-23 6-34-16,-23 15 1 15,2 1 3-15</inkml:trace>
  <inkml:trace contextRef="#ctx0" brushRef="#br0" timeOffset="18167.83">18186 12265 22 0,'0'0'9'0,"0"0"0"16,0 0-1-16,0 0 0 15,0 0 2-15,0 0 1 16,0 0-7-16,0 0 1 15,0 0 0-15,0 0 0 16,-26-12-2-16,9 1 0 16,1-1 0-16,-3 0 0 15,-9 0-1-15,4 1 0 16,-2 1-1-16,7 8 1 16,-2-5-1-16,0 5 0 15,-7-1 0-15,2 3 0 16,2 0-1-16,3 0 0 15,2 3 0-15,5-1 1 16,2 0 0-16,-4 3 0 16,4 0-1-16,5 2 1 15,-5-5-1-15,5 7 1 16,-3 3 0-16,3 0 1 16,3 0-2-16,1-1 1 0,-4 8-1 15,5 0 1-15,4 2-2 16,1 0 1-16,1-2 0 15,3 2 0-15,0 0 1 16,3-2 0-16,-5-5 0 16,2 0 1-16,0-5-2 15,-3 1 1-15,6-1-1 16,-1 3 1-16,3-7-1 16,-5 4 1-16,3 0-1 0,4-2 1 15,5 0-2-15,-3-2 1 16,1 0 0-16,-1-3 0 15,5-2 0-15,-4 3 1 16,2-1 0-16,0 3 0 16,-1-3-1-16,4 3 1 15,-1 2-1-15,0-3 1 16,-2 1-1-16,2 0 1 16,3-3-1-16,-1 3 1 15,1-3-1-15,0 3 0 16,-1-1 0-16,1 1 0 15,2 2 0-15,-3 0 0 16,1 3 0-16,-5-3 1 16,-3 0-1-16,-2 4 1 15,8 1 0-15,-11 0 0 16,1 2-1-16,-2 0 0 16,-1 2 0-16,-7-1 0 15,3 1-1-15,0 0 0 0,-3 3 1 16,1 0 1-16,-3-3-1 15,-3 3 1-15,-4 0-1 16,0 4 1-16,-5 8-1 16,-4-5 0-16,-3 2 0 15,-7 0 1-15,-5-2 0 16,3-5 0-16,-3-2 0 16,-4-3 1-16,-8 0-2 15,3-4 0-15,3-7 1 0,-6-3 0 16,1-4 0-16,6-3 1 15,-1-9-1-15,1-5 0 16,3-7-1-16,7 3 0 16,3-3-9-16,4-7 0 15,0-4-59-15,7-8 1 16,8-4 67-16,4-3 0 16</inkml:trace>
  <inkml:trace contextRef="#ctx0" brushRef="#br0" timeOffset="20927.12">18716 12235 64 0,'0'0'0'0,"10"-10"1"16,-8-6 0-16,-2-10 5 16,0 5 1-16,-2 2 5 15,2 5 0-15,0 2-7 16,-5 3 0-16,5 2-2 15,-2 2 1-15,2 5-2 16,0 0 0-16,0 0 0 0,-3 3 0 16,1 4 0-16,2 14 0 15,2 7-1-15,1 12 0 16,-1 11-1-16,3 6 0 16,-5 6 0-16,0 5 1 15,0 2 0-15,2 1 0 16,3-3-1-16,2-7 0 15,3-7-1-15,-1-3 0 16,0-4-2-16,-2 0 0 16,1-2-8-16,-4-15 1 15,1-6-25-15,-5-8 1 16,2-9 25-16,-2-23 1 16,0 2-5-16</inkml:trace>
  <inkml:trace contextRef="#ctx0" brushRef="#br0" timeOffset="21176.14">18705 12725 34 0,'14'-2'0'0,"7"-1"8"16,-4 3 1-16,-10 0-2 15,2-5 1-15,1 1 2 16,15-6 1-16,13-1-8 0,0-3 0 16,7-5-3-16,-8 2 0 15,-1 3 0-15,-13 5 0 16,-1 2-7-16,-6 2 1 16,-4 3-31-16,0 0-5 15</inkml:trace>
  <inkml:trace contextRef="#ctx0" brushRef="#br0" timeOffset="21790.1">19235 12715 66 0,'0'0'2'0,"-4"-11"1"0,-4-8 4 16,6 7 0-16,0 1-1 15,2 4 1-15,0 2-5 16,0 5 0-16,0-5 1 15,0 5 0-15,0 0-2 16,-12 5 1-16,-5 7-1 16,-1-5 0-16,-6 4-1 15,0 6 1-15,-1-3 0 0,1 12 0 16,-4 4 0-16,6 1 0 16,6-1-1-16,4 1 1 15,5 1-1-15,7-6 1 16,0-2-1-16,14-13 1 15,14-4-1-15,-4-14 1 16,9-9-1-16,-7 4 0 16,0 1 0-16,0-18 0 15,-3-8 1-15,-4 9 0 16,-2 0-1-16,-1 6 1 16,-9 8 0-16,1 3 0 15,1 1-1-15,-7 3 1 16,3 3-1-16,-5 4 1 15,0 9-1-15,0 7 0 16,-5 10-2-16,3 2 0 16,2 5-2-16,-5-9 0 15,5-3-26-15,5-7 0 16,-5-5 10-16,14-11 0 0,3 2 11 16</inkml:trace>
  <inkml:trace contextRef="#ctx0" brushRef="#br0" timeOffset="22460.7">19716 12598 78 0,'-9'7'1'0,"11"-14"1"16,8-12 5-16,-6 8 0 15,1 1 0-15,-7 6 0 16,-1 1-5-16,-13 10 1 16,-5 5 0-16,-5 9 0 15,-7 5-2-15,0 7 1 16,-5 2-2-16,7 0 0 15,3 3 0-15,4-3 1 16,8 0 1-16,4 3 0 16,7-8-1-16,1-2 1 15,8-4 0-15,1-10 0 16,9-2-1-16,10-12 1 16,4-12-1-16,-2 9 1 15,-2-4-1-15,-1-18 0 16,3-13-1-16,-7 8 0 15,-5 1 0-15,0 8 1 16,-7 3-1-16,1 6 1 16,-6 2-1-16,0 3 1 15,3 5-1-15,-5 11 1 0,2 8-1 16,3 13 1-16,0 13 0 16,-1 11 0-16,4 4-1 15,-8 5 1-15,0 13-4 16,-8 1 0-16,-1 3 1 15,-5 9 0-15,-3-2 0 16,-6 9 0-16,-8 7 0 16,3-33 0-16,2-23 2 15,-5-7 0-15,3-12 0 16,2-7 0-16,5-11 0 0,-5-15 0 16,-5-14 1-16,10-25 0 15,7-20-1-15,7-1 0 16,9-8 2-16,15 0 0 15,9-4-2-15,9 7 1 16,7 2-1-16,3 9 0 16,5 5 0-16,-5 7 0 15,-1 7 0-15,-1 7 0 16,-10 5 0-16,0 7 0 16,-10 5-1-16,3 2 0 15,5 0-13-15,-3 4 1 16,-9 5-18-16,0-2 0 15,0 3-2-15</inkml:trace>
  <inkml:trace contextRef="#ctx0" brushRef="#br0" timeOffset="22702.26">20035 12708 100 0,'-5'7'6'16,"3"5"0"-16,-3 5-2 16,5-6 1-16,0-4-2 15,-5 5 1-15,5 5-2 0,-7 4 0 16,-2 9-3-16,-1 5 1 16,-2 3-1-16,5-5 1 15,3-3-15-15,-3-2 0 16,2-4-57-16</inkml:trace>
  <inkml:trace contextRef="#ctx0" brushRef="#br0" timeOffset="22881.46">20110 12357 76 0,'-2'30'0'15,"2"12"2"-15,-5-14 0 16,5-13-2-16,-2-4 0 16,2-1-28-16,0-8 0 15,0 3 13-15</inkml:trace>
  <inkml:trace contextRef="#ctx0" brushRef="#br0" timeOffset="23861.74">20520 12795 63 0,'-4'-4'14'0,"-3"-6"1"16,4 1-3-16,1 4 1 15,2-4-9-15,-5 6 0 16,3-4-2-16,-3 5 0 16,0 0-1-16,-9 2 1 15,-14 0-2-15,-3 11 1 16,-6 1 0-16,4 5 0 16,2-1-1-16,5 7 1 15,5 6-1-15,7-4 0 16,2 3 0-16,7 3 0 15,10-1 0-15,-3-1 0 16,8-6 0-16,6-14 0 16,10-9-1-16,0-9 0 15,7-19 1-15,-7 0 0 16,2-10 0-16,-2 3 1 16,3-7 0-16,-11 7 0 15,1 2-1-15,-2 9 1 0,-3 1-1 16,-2 6 1-16,-3 10 0 15,-2-2 0-15,-2 7-1 16,-3 13 1-16,-4 8-1 16,0 9 0-16,-1 3 0 15,-2 6 0-15,5 6 0 16,0-8 1-16,5-5-1 0,-5-2 1 16,0-11-1-1,0-5 0-15,3-5 0 0,6-17 0 16,3-13 0-16,2-3 0 15,7-9 0-15,-2 0 0 16,5-5 0-16,-10 9 0 16,2 3 0-16,-4 7 0 15,0 7 0-15,-7 2 1 16,-3 3-1-16,-2 9 0 16,5 9 0-16,-5 8 1 15,-5 13-1-15,3 1 1 16,-1 4-1-16,1 5 0 15,2 2 0-15,0-7 0 16,2-2-1-16,1-10 1 16,-1-6 0-16,3-6 0 15,-5-3 0-15,11-18 0 16,4-11 0-16,1-2 0 16,8-6 0-16,-3-10 0 0,5-4 0 15,-3 1 0-15,3 0 0 16,-2 4 0-16,2 3 0 15,-5 12 0-15,-2 4-2 16,-7 5 1-16,0 2 1 16,-3 5 1-16,0 5 0 15,-2 14 0-15,3 11 0 16,-3 3 0-16,-7 4-1 16,0 15 0-16,0 2 0 0,0 4 0 15,-7 1-1-15,5-10 1 16,-1-7-5-16,6-14 0 15,1-4-15-15,6-15 0 16,-1 1-49-16</inkml:trace>
  <inkml:trace contextRef="#ctx0" brushRef="#br0" timeOffset="24330.75">21325 12800 75 0,'14'5'0'15,"2"2"6"-15,5-3 1 0,8-1 1 16,-1-6 1-16,10-4-5 15,-8 0 1-15,-1-2 0 16,-6-5 0-16,-1-5-2 16,-4-4 0-16,4-6-2 15,-11 6 1-15,-3 2-1 16,-4 7 0-16,-4-3 0 16,-7 6 0-16,-7 4-1 0,-10 2 0 15,-9 5-1-15,0 12 1 16,0 6 0-16,-7 8 0 15,-2 7 1 1,4 12 1-16,3 2-1 0,11 4 1 16,8 8-2-16,6-8 1 15,10 3-1-15,7-7 0 16,5-5 0-16,12-13 0 16,9-11-14-16,9-8 1 15,8-20-19-15,-8-11 0 16,1 0-4-16</inkml:trace>
  <inkml:trace contextRef="#ctx0" brushRef="#br0" timeOffset="24807.21">20773 12378 30 0,'0'0'6'0,"-5"11"0"16,-11 11 0-16,1 1 1 15,-1 8-1-15,2-8 0 16,2-2 1-16,3-2 0 16,6-5 3-16,3 0 1 15,3 0-7-15,8-7 1 16,6-5-2-16,-1-4 1 15,6-5-3-15,-1-5 0 16,0-4 0-16,-4 2 1 16,-3-3-1-16,-5 6 0 15,-7-1-1-15,-4 5 1 16,-7-2-5-16,-13 6 1 16,-11 6-42-16,0 8 1 15,-2 1 25-15</inkml:trace>
  <inkml:trace contextRef="#ctx0" brushRef="#br0" timeOffset="25379.51">20054 12333 53 0,'0'0'6'0,"0"0"0"16,-5 7-1-16,5-7 0 0,0 0-2 15,0 0 1-15,0 0-1 16,0 0 0-16,0 0-3 16,0 0 1-16,0 5 4 15,0-5 0-15,5 5-2 16,-3-5 1-16,3-5-3 16,2 0 0-16,2-2-1 15,-4 0 1-15,2 0-1 0,-2 0 0 16,-3 2-1-16,-2 5 0 15,0-4-9-15,-14 8 0 16,-7 6-29-16,2 1 1 16,-5 1 29-16</inkml:trace>
  <inkml:trace contextRef="#ctx0" brushRef="#br0" timeOffset="25676.83">19761 12615 58 0,'3'-7'0'0,"4"-7"5"16,-3 6 0 0,3 4-1-16,-4 6 1 0,4 8-3 15,-5 11 1-15,1 7-2 16,-6 14 0-16,-2 10-2 16,-2 4 1-16,-9 7-38 15,2 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1.9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 1920,'-4'4'1024,"15"11"128,13 4 512,-17 6 0,-7 6-1280,-7 6 0,-5 6-1152,-5-1 0,0 1-3840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9:23:03.3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388 80 7680,'-45'30'128,"64"-57"-22,-18 25-117,0 1-1,0-1 1,0 0-1,0 1 0,0-1 1,0 0-1,0-2 1,-1 4 14,0-1 1,0 1-1,0-1 1,0 1-1,0-1 1,0 1 0,0-1-1,0 1 1,0-1-1,0 0 1,0 1-1,0-1 1,0 1 0,0-1-1,-1 1 1,1-1-1,0 1 1,0-1-1,-1 1 1,1 0 0,0-1-1,-1 1 1,1-1-1,0 1 1,-1 0-1,1-1 1,-1 1-1,1 0 1,-1-1 0,1 1-1,-1-1 1,-3 0 40,1 0 1,0 0-1,-1 0 1,1 0-1,-1 1 0,1-1 1,0 1-1,-1 0 1,1 0-1,-1 0 1,1 1-1,-1-1 1,-4 2-1,-6 2 310,1 0 1,-15 6-1,8-1-51,0 1 0,1 1 1,0 1-1,0 0 0,-21 20 0,26-20-270,1 1 0,0 1-1,1 0 1,1 0 0,0 1-1,-16 30 1,24-39-4,1 1 0,-1 0 0,1 0 0,0 0-1,0 0 1,1 0 0,0 0 0,1 0 0,-1 0 0,1 0 0,1 0 0,-1 1-1,1-1 1,0 0 0,1 0 0,3 8 0,-4-10-11,1 0-1,1 0 1,-1 0-1,1 0 1,0-1 0,0 1-1,0-1 1,1 0-1,-1 0 1,1 0 0,0 0-1,0-1 1,0 1-1,1-1 1,-1 0 0,1-1-1,0 1 1,0-1 0,0 0-1,0 0 1,0 0-1,6 1 1,0-2-57,0 0 0,1 0 0,-1-1 1,0-1-1,1 0 0,-1 0 0,0-1 0,13-4 0,86-31-1649,-110 36 1678,49-19-572,-1-2 0,46-29 1,-65 32 623,0 0-1,-2-2 1,-1-1 0,29-30 0,-48 45-72,0-1 0,-1 0 0,11-17 0,-16 22-27,1 0 1,-1 0-1,0 0 1,0 0-1,0 0 1,0-1-1,0 1 1,-1 0-1,1 0 1,-1-1 0,0 1-1,0-1 1,0 1-1,-1 0 1,0-5-1,1 6 36,0 1 0,0 0 0,0 0 0,0 0-1,0 0 1,0 0 0,0 0 0,1 0 0,-1 0 0,0 0 0,1 0-1,-1 0 1,1 0 0,-1 0 0,1 0 0,-1 0 0,1 0 0,-1 1 0,1-1-1,0 0 1,0 0 0,-1 1 0,1-1 0,0 0 0,0 1 0,1-2-1,4-2-52,1 1 0,12-6-1,-7 3-283,20-12-102,23-13 327,-48 28 90,0 0-1,0 1 1,0-1 0,0 1 0,0 1-1,9-2 1,-16 3 46,1 0-1,-1 0 1,1 1-1,-1-1 1,1 0-1,-1 0 1,1 0-1,-1 0 1,1 0-1,-1 1 0,0-1 1,1 0-1,-1 1 1,1-1-1,-1 0 1,0 0-1,1 1 1,-1-1-1,0 1 1,1-1-1,-1 0 1,0 1-1,0-1 1,1 1-1,-1-1 1,0 0-1,0 1 1,0-1-1,1 1 1,-1-1-1,0 1 1,0-1-1,0 1 1,0-1-1,0 1 1,0-1-1,0 1 1,0-1-1,0 1 1,-1 0-1,-2 22 152,-2-11-66,1-1 0,-2 0 0,1 1 0,-12 14 0,0 2 48,-3 7-600,0 1 0,3 1 0,-22 64 0,37-93 242,0 0 0,1 0 1,-1-1-1,2 1 0,-1 0 0,1 0 0,0 0 0,1 0 0,1 9 1,2 6-1294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61" Type="http://schemas.openxmlformats.org/officeDocument/2006/relationships/image" Target="../media/image32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9" Type="http://schemas.openxmlformats.org/officeDocument/2006/relationships/image" Target="../media/image58.png"/><Relationship Id="rId21" Type="http://schemas.openxmlformats.org/officeDocument/2006/relationships/image" Target="../media/image49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62.png"/><Relationship Id="rId50" Type="http://schemas.openxmlformats.org/officeDocument/2006/relationships/customXml" Target="../ink/ink62.xml"/><Relationship Id="rId55" Type="http://schemas.openxmlformats.org/officeDocument/2006/relationships/image" Target="../media/image66.png"/><Relationship Id="rId63" Type="http://schemas.openxmlformats.org/officeDocument/2006/relationships/image" Target="../media/image70.png"/><Relationship Id="rId68" Type="http://schemas.openxmlformats.org/officeDocument/2006/relationships/customXml" Target="../ink/ink71.xml"/><Relationship Id="rId7" Type="http://schemas.openxmlformats.org/officeDocument/2006/relationships/image" Target="../media/image42.png"/><Relationship Id="rId71" Type="http://schemas.openxmlformats.org/officeDocument/2006/relationships/image" Target="../media/image74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53.png"/><Relationship Id="rId11" Type="http://schemas.openxmlformats.org/officeDocument/2006/relationships/image" Target="../media/image44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7.png"/><Relationship Id="rId40" Type="http://schemas.openxmlformats.org/officeDocument/2006/relationships/customXml" Target="../ink/ink57.xml"/><Relationship Id="rId45" Type="http://schemas.openxmlformats.org/officeDocument/2006/relationships/image" Target="../media/image61.png"/><Relationship Id="rId53" Type="http://schemas.openxmlformats.org/officeDocument/2006/relationships/image" Target="../media/image65.png"/><Relationship Id="rId58" Type="http://schemas.openxmlformats.org/officeDocument/2006/relationships/customXml" Target="../ink/ink66.xml"/><Relationship Id="rId66" Type="http://schemas.openxmlformats.org/officeDocument/2006/relationships/customXml" Target="../ink/ink70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63.png"/><Relationship Id="rId57" Type="http://schemas.openxmlformats.org/officeDocument/2006/relationships/image" Target="../media/image67.png"/><Relationship Id="rId61" Type="http://schemas.openxmlformats.org/officeDocument/2006/relationships/image" Target="../media/image69.png"/><Relationship Id="rId10" Type="http://schemas.openxmlformats.org/officeDocument/2006/relationships/customXml" Target="../ink/ink42.xml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60" Type="http://schemas.openxmlformats.org/officeDocument/2006/relationships/customXml" Target="../ink/ink67.xml"/><Relationship Id="rId65" Type="http://schemas.openxmlformats.org/officeDocument/2006/relationships/image" Target="../media/image71.png"/><Relationship Id="rId73" Type="http://schemas.openxmlformats.org/officeDocument/2006/relationships/image" Target="../media/image75.png"/><Relationship Id="rId4" Type="http://schemas.openxmlformats.org/officeDocument/2006/relationships/customXml" Target="../ink/ink39.xml"/><Relationship Id="rId9" Type="http://schemas.openxmlformats.org/officeDocument/2006/relationships/image" Target="../media/image43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2.png"/><Relationship Id="rId30" Type="http://schemas.openxmlformats.org/officeDocument/2006/relationships/customXml" Target="../ink/ink52.xml"/><Relationship Id="rId35" Type="http://schemas.openxmlformats.org/officeDocument/2006/relationships/image" Target="../media/image56.png"/><Relationship Id="rId43" Type="http://schemas.openxmlformats.org/officeDocument/2006/relationships/image" Target="../media/image60.png"/><Relationship Id="rId48" Type="http://schemas.openxmlformats.org/officeDocument/2006/relationships/customXml" Target="../ink/ink61.xml"/><Relationship Id="rId56" Type="http://schemas.openxmlformats.org/officeDocument/2006/relationships/customXml" Target="../ink/ink65.xml"/><Relationship Id="rId64" Type="http://schemas.openxmlformats.org/officeDocument/2006/relationships/customXml" Target="../ink/ink69.xml"/><Relationship Id="rId69" Type="http://schemas.openxmlformats.org/officeDocument/2006/relationships/image" Target="../media/image73.png"/><Relationship Id="rId8" Type="http://schemas.openxmlformats.org/officeDocument/2006/relationships/customXml" Target="../ink/ink41.xml"/><Relationship Id="rId51" Type="http://schemas.openxmlformats.org/officeDocument/2006/relationships/image" Target="../media/image64.png"/><Relationship Id="rId72" Type="http://schemas.openxmlformats.org/officeDocument/2006/relationships/customXml" Target="../ink/ink73.xml"/><Relationship Id="rId3" Type="http://schemas.openxmlformats.org/officeDocument/2006/relationships/image" Target="../media/image40.png"/><Relationship Id="rId12" Type="http://schemas.openxmlformats.org/officeDocument/2006/relationships/customXml" Target="../ink/ink43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59" Type="http://schemas.openxmlformats.org/officeDocument/2006/relationships/image" Target="../media/image68.png"/><Relationship Id="rId67" Type="http://schemas.openxmlformats.org/officeDocument/2006/relationships/image" Target="../media/image72.png"/><Relationship Id="rId20" Type="http://schemas.openxmlformats.org/officeDocument/2006/relationships/customXml" Target="../ink/ink47.xml"/><Relationship Id="rId41" Type="http://schemas.openxmlformats.org/officeDocument/2006/relationships/image" Target="../media/image59.png"/><Relationship Id="rId54" Type="http://schemas.openxmlformats.org/officeDocument/2006/relationships/customXml" Target="../ink/ink64.xml"/><Relationship Id="rId62" Type="http://schemas.openxmlformats.org/officeDocument/2006/relationships/customXml" Target="../ink/ink68.xml"/><Relationship Id="rId70" Type="http://schemas.openxmlformats.org/officeDocument/2006/relationships/customXml" Target="../ink/ink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F5631-B51C-4E5A-A708-40AE0554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9119"/>
              </p:ext>
            </p:extLst>
          </p:nvPr>
        </p:nvGraphicFramePr>
        <p:xfrm>
          <a:off x="1259632" y="479438"/>
          <a:ext cx="6124575" cy="314325"/>
        </p:xfrm>
        <a:graphic>
          <a:graphicData uri="http://schemas.openxmlformats.org/drawingml/2006/table">
            <a:tbl>
              <a:tblPr/>
              <a:tblGrid>
                <a:gridCol w="6124575">
                  <a:extLst>
                    <a:ext uri="{9D8B030D-6E8A-4147-A177-3AD203B41FA5}">
                      <a16:colId xmlns:a16="http://schemas.microsoft.com/office/drawing/2014/main" val="3998408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Direction Régionale Rabat – Salé - Kénitra</a:t>
                      </a:r>
                      <a:endPara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407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9DDFF2-F8CB-41BE-B914-4AF57B786865}"/>
              </a:ext>
            </a:extLst>
          </p:cNvPr>
          <p:cNvSpPr/>
          <p:nvPr/>
        </p:nvSpPr>
        <p:spPr>
          <a:xfrm>
            <a:off x="6804248" y="62870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latin typeface="Angsana New" pitchFamily="18" charset="-34"/>
                <a:cs typeface="Angsana New" pitchFamily="18" charset="-34"/>
              </a:rPr>
              <a:t>Réalisé par M. Hamid </a:t>
            </a:r>
            <a:r>
              <a:rPr lang="fr-FR" i="1" dirty="0" err="1">
                <a:latin typeface="Angsana New" pitchFamily="18" charset="-34"/>
                <a:cs typeface="Angsana New" pitchFamily="18" charset="-34"/>
              </a:rPr>
              <a:t>Belyazidi</a:t>
            </a:r>
            <a:endParaRPr lang="fr-FR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F5AEB-5EF8-495E-97C3-D51D6A6A9F31}"/>
              </a:ext>
            </a:extLst>
          </p:cNvPr>
          <p:cNvSpPr/>
          <p:nvPr/>
        </p:nvSpPr>
        <p:spPr>
          <a:xfrm>
            <a:off x="4932040" y="5095485"/>
            <a:ext cx="32776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Eloquent ORM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modèle </a:t>
            </a:r>
            <a:r>
              <a:rPr lang="fr-FR" sz="3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automatiquement lié à la table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Laravel saura faire ce lien si le nom de la table est exactement le nom du modèle, tout en lettre minuscules avec en plus un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le modèle est créé, même si la classe est vide, Laravel saura l'utiliser dans ses requêtes, à condition d'avoir suivi les standards de Laravel </a:t>
            </a:r>
            <a:r>
              <a:rPr lang="fr-FR" sz="3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: nom du modèle = nom de la table sans le s).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une raison ou pour une autre, un standard n'a pas été respecté, Laravel vous permettra de lui indiquer comment travailler en ajoutant des propriétés et des méthodes.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 les plus intéressantes, notons :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 de la table liée au modèle, lorsque son nom n'est pas obtenu en ajoutant un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nom du modèle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entre les tables (méthodes retournant une instance de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HasManyThrough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accesseurs et mutateurs (méthodes dont le nom débute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se termine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modificateurs de portée pour les requêtes (méthodes dont le nom débute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modèle </a:t>
            </a:r>
            <a:r>
              <a:rPr lang="fr-FR" sz="3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automatiquement lié à la table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Laravel saura faire ce lien si le nom de la table est exactement le nom du modèle, tout en lettre minuscules avec en plus un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le modèle est créé, même si la classe est vide, Laravel saura l'utiliser dans ses requêtes, à condition d'avoir suivi les standards de Laravel </a:t>
            </a:r>
            <a:r>
              <a:rPr lang="fr-FR" sz="3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: nom du modèle = nom de la table sans le s).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une raison ou pour une autre, un standard n'a pas été respecté, Laravel vous permettra de lui indiquer comment travailler en ajoutant des propriétés et des méthodes.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 les plus intéressantes, notons :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 de la table liée au modèle, lorsque son nom n'est pas obtenu en ajoutant un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nom du modèle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entre les tables (méthodes retournant une instance de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HasManyThrough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accesseurs et mutateurs (méthodes dont le nom débute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se termine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modificateurs de portée pour les requêtes (méthodes dont le nom débute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3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F84254-E094-C8A2-CD20-ED15E2E86611}"/>
                  </a:ext>
                </a:extLst>
              </p14:cNvPr>
              <p14:cNvContentPartPr/>
              <p14:nvPr/>
            </p14:nvContentPartPr>
            <p14:xfrm>
              <a:off x="493200" y="185760"/>
              <a:ext cx="8724600" cy="215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F84254-E094-C8A2-CD20-ED15E2E86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40" y="176400"/>
                <a:ext cx="8743320" cy="21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01420D-0E30-5628-06DE-D33F9B01B513}"/>
                  </a:ext>
                </a:extLst>
              </p14:cNvPr>
              <p14:cNvContentPartPr/>
              <p14:nvPr/>
            </p14:nvContentPartPr>
            <p14:xfrm>
              <a:off x="740572" y="3309240"/>
              <a:ext cx="62640" cy="12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01420D-0E30-5628-06DE-D33F9B01B5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932" y="3273240"/>
                <a:ext cx="1342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A2EFF6-54BF-CAEC-5F87-4157B81F8017}"/>
                  </a:ext>
                </a:extLst>
              </p14:cNvPr>
              <p14:cNvContentPartPr/>
              <p14:nvPr/>
            </p14:nvContentPartPr>
            <p14:xfrm>
              <a:off x="978172" y="3282600"/>
              <a:ext cx="31680" cy="4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A2EFF6-54BF-CAEC-5F87-4157B81F80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172" y="3246960"/>
                <a:ext cx="103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CD430A-04A7-32EB-FA02-B71534298BE6}"/>
                  </a:ext>
                </a:extLst>
              </p14:cNvPr>
              <p14:cNvContentPartPr/>
              <p14:nvPr/>
            </p14:nvContentPartPr>
            <p14:xfrm>
              <a:off x="1647412" y="3190440"/>
              <a:ext cx="26280" cy="156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CD430A-04A7-32EB-FA02-B71534298B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1772" y="3154440"/>
                <a:ext cx="979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F55FDD-4E48-C3F5-C17D-47112882C881}"/>
                  </a:ext>
                </a:extLst>
              </p14:cNvPr>
              <p14:cNvContentPartPr/>
              <p14:nvPr/>
            </p14:nvContentPartPr>
            <p14:xfrm>
              <a:off x="2008132" y="3204120"/>
              <a:ext cx="20880" cy="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F55FDD-4E48-C3F5-C17D-47112882C8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2132" y="3168480"/>
                <a:ext cx="925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844F8B-6CCA-495B-EDF3-80C8E4395D4C}"/>
                  </a:ext>
                </a:extLst>
              </p14:cNvPr>
              <p14:cNvContentPartPr/>
              <p14:nvPr/>
            </p14:nvContentPartPr>
            <p14:xfrm>
              <a:off x="3393772" y="3143280"/>
              <a:ext cx="132480" cy="11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844F8B-6CCA-495B-EDF3-80C8E4395D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7772" y="3107280"/>
                <a:ext cx="20412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15AAE2D-9BD6-87DD-5981-1A31E7DE3F15}"/>
              </a:ext>
            </a:extLst>
          </p:cNvPr>
          <p:cNvGrpSpPr/>
          <p:nvPr/>
        </p:nvGrpSpPr>
        <p:grpSpPr>
          <a:xfrm>
            <a:off x="4653772" y="3171720"/>
            <a:ext cx="187920" cy="120600"/>
            <a:chOff x="4653772" y="3171720"/>
            <a:chExt cx="18792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7BB8E0-98B9-C59D-168B-05E10D663D15}"/>
                    </a:ext>
                  </a:extLst>
                </p14:cNvPr>
                <p14:cNvContentPartPr/>
                <p14:nvPr/>
              </p14:nvContentPartPr>
              <p14:xfrm>
                <a:off x="4653772" y="3182880"/>
                <a:ext cx="70200" cy="10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7BB8E0-98B9-C59D-168B-05E10D663D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17772" y="3147240"/>
                  <a:ext cx="141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58B355-F63C-173C-DEA5-96744287EFAA}"/>
                    </a:ext>
                  </a:extLst>
                </p14:cNvPr>
                <p14:cNvContentPartPr/>
                <p14:nvPr/>
              </p14:nvContentPartPr>
              <p14:xfrm>
                <a:off x="4822252" y="3171720"/>
                <a:ext cx="19440" cy="9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58B355-F63C-173C-DEA5-96744287EF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6252" y="3136080"/>
                  <a:ext cx="910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FC2E63-CCC5-8DC0-395D-EC79BB32A72B}"/>
              </a:ext>
            </a:extLst>
          </p:cNvPr>
          <p:cNvGrpSpPr/>
          <p:nvPr/>
        </p:nvGrpSpPr>
        <p:grpSpPr>
          <a:xfrm>
            <a:off x="5575732" y="2664840"/>
            <a:ext cx="3512880" cy="826200"/>
            <a:chOff x="5575732" y="2664840"/>
            <a:chExt cx="3512880" cy="8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D5400A-53ED-62D4-12DD-62F88ADC0257}"/>
                    </a:ext>
                  </a:extLst>
                </p14:cNvPr>
                <p14:cNvContentPartPr/>
                <p14:nvPr/>
              </p14:nvContentPartPr>
              <p14:xfrm>
                <a:off x="5575732" y="3066960"/>
                <a:ext cx="339120" cy="17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D5400A-53ED-62D4-12DD-62F88ADC02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9732" y="3030960"/>
                  <a:ext cx="410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BF170B-100F-EF78-FDAD-B73820D93D99}"/>
                    </a:ext>
                  </a:extLst>
                </p14:cNvPr>
                <p14:cNvContentPartPr/>
                <p14:nvPr/>
              </p14:nvContentPartPr>
              <p14:xfrm>
                <a:off x="6002332" y="2827560"/>
                <a:ext cx="341280" cy="47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BF170B-100F-EF78-FDAD-B73820D93D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6692" y="2791920"/>
                  <a:ext cx="4129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C46C0A-A651-B513-E245-DF23A6455841}"/>
                    </a:ext>
                  </a:extLst>
                </p14:cNvPr>
                <p14:cNvContentPartPr/>
                <p14:nvPr/>
              </p14:nvContentPartPr>
              <p14:xfrm>
                <a:off x="6319132" y="3102240"/>
                <a:ext cx="24120" cy="2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C46C0A-A651-B513-E245-DF23A64558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83132" y="3066600"/>
                  <a:ext cx="95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A88F10-90E2-9ACA-5F09-B56BF9EE38EC}"/>
                    </a:ext>
                  </a:extLst>
                </p14:cNvPr>
                <p14:cNvContentPartPr/>
                <p14:nvPr/>
              </p14:nvContentPartPr>
              <p14:xfrm>
                <a:off x="6496972" y="3024480"/>
                <a:ext cx="68760" cy="17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A88F10-90E2-9ACA-5F09-B56BF9EE38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61332" y="2988840"/>
                  <a:ext cx="140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1E5B37-33DD-3DAB-DC73-A267D76AE046}"/>
                    </a:ext>
                  </a:extLst>
                </p14:cNvPr>
                <p14:cNvContentPartPr/>
                <p14:nvPr/>
              </p14:nvContentPartPr>
              <p14:xfrm>
                <a:off x="6659332" y="3237600"/>
                <a:ext cx="147240" cy="22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1E5B37-33DD-3DAB-DC73-A267D76AE0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23692" y="3201960"/>
                  <a:ext cx="218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5C8C01-5522-423D-E509-354A0B804000}"/>
                    </a:ext>
                  </a:extLst>
                </p14:cNvPr>
                <p14:cNvContentPartPr/>
                <p14:nvPr/>
              </p14:nvContentPartPr>
              <p14:xfrm>
                <a:off x="6862012" y="3095400"/>
                <a:ext cx="91440" cy="97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5C8C01-5522-423D-E509-354A0B8040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26012" y="3059760"/>
                  <a:ext cx="163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DF21AA-182A-3E68-80FB-52FFC7E63FEE}"/>
                    </a:ext>
                  </a:extLst>
                </p14:cNvPr>
                <p14:cNvContentPartPr/>
                <p14:nvPr/>
              </p14:nvContentPartPr>
              <p14:xfrm>
                <a:off x="7033012" y="2979480"/>
                <a:ext cx="140400" cy="43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DF21AA-182A-3E68-80FB-52FFC7E63F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7012" y="2943480"/>
                  <a:ext cx="2120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566B4A-AA01-B821-9B09-314697939CE7}"/>
                    </a:ext>
                  </a:extLst>
                </p14:cNvPr>
                <p14:cNvContentPartPr/>
                <p14:nvPr/>
              </p14:nvContentPartPr>
              <p14:xfrm>
                <a:off x="7228492" y="2794440"/>
                <a:ext cx="129600" cy="352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566B4A-AA01-B821-9B09-314697939C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92492" y="2758440"/>
                  <a:ext cx="201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756471-03FF-DBE4-6B20-9EF3C7738E5E}"/>
                    </a:ext>
                  </a:extLst>
                </p14:cNvPr>
                <p14:cNvContentPartPr/>
                <p14:nvPr/>
              </p14:nvContentPartPr>
              <p14:xfrm>
                <a:off x="7386172" y="3047160"/>
                <a:ext cx="110880" cy="10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756471-03FF-DBE4-6B20-9EF3C7738E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50532" y="3011520"/>
                  <a:ext cx="182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C8433F-24A8-60EA-421D-C6F47CD9BB7A}"/>
                    </a:ext>
                  </a:extLst>
                </p14:cNvPr>
                <p14:cNvContentPartPr/>
                <p14:nvPr/>
              </p14:nvContentPartPr>
              <p14:xfrm>
                <a:off x="7549252" y="2794800"/>
                <a:ext cx="41040" cy="288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C8433F-24A8-60EA-421D-C6F47CD9BB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13612" y="2759160"/>
                  <a:ext cx="112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B7BFAB-EEF6-5790-6610-E6B6641F1C55}"/>
                    </a:ext>
                  </a:extLst>
                </p14:cNvPr>
                <p14:cNvContentPartPr/>
                <p14:nvPr/>
              </p14:nvContentPartPr>
              <p14:xfrm>
                <a:off x="7683532" y="2939880"/>
                <a:ext cx="111600" cy="169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B7BFAB-EEF6-5790-6610-E6B6641F1C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7532" y="2903880"/>
                  <a:ext cx="183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4CC8C2-EAD4-EB50-98D3-224CBE28CB55}"/>
                    </a:ext>
                  </a:extLst>
                </p14:cNvPr>
                <p14:cNvContentPartPr/>
                <p14:nvPr/>
              </p14:nvContentPartPr>
              <p14:xfrm>
                <a:off x="7880092" y="2664840"/>
                <a:ext cx="349560" cy="48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4CC8C2-EAD4-EB50-98D3-224CBE28CB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44092" y="2628840"/>
                  <a:ext cx="4212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02EAEA-48A1-BCA6-397C-1F7256A8513A}"/>
                    </a:ext>
                  </a:extLst>
                </p14:cNvPr>
                <p14:cNvContentPartPr/>
                <p14:nvPr/>
              </p14:nvContentPartPr>
              <p14:xfrm>
                <a:off x="8121292" y="2912520"/>
                <a:ext cx="68040" cy="2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02EAEA-48A1-BCA6-397C-1F7256A851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85652" y="2876520"/>
                  <a:ext cx="139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3A5435-6ED1-E635-19D0-25033E449CE8}"/>
                    </a:ext>
                  </a:extLst>
                </p14:cNvPr>
                <p14:cNvContentPartPr/>
                <p14:nvPr/>
              </p14:nvContentPartPr>
              <p14:xfrm>
                <a:off x="8251252" y="2965800"/>
                <a:ext cx="159840" cy="525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3A5435-6ED1-E635-19D0-25033E449C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15252" y="2929800"/>
                  <a:ext cx="2314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7DDD30-3E66-229A-6F32-0517AFEE58C5}"/>
                    </a:ext>
                  </a:extLst>
                </p14:cNvPr>
                <p14:cNvContentPartPr/>
                <p14:nvPr/>
              </p14:nvContentPartPr>
              <p14:xfrm>
                <a:off x="8545012" y="3177120"/>
                <a:ext cx="111960" cy="3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7DDD30-3E66-229A-6F32-0517AFEE58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09012" y="3141480"/>
                  <a:ext cx="183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D4EF49-45C8-A780-B8AF-824132F90D0D}"/>
                    </a:ext>
                  </a:extLst>
                </p14:cNvPr>
                <p14:cNvContentPartPr/>
                <p14:nvPr/>
              </p14:nvContentPartPr>
              <p14:xfrm>
                <a:off x="8725012" y="2715960"/>
                <a:ext cx="66240" cy="312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D4EF49-45C8-A780-B8AF-824132F90D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9372" y="2679960"/>
                  <a:ext cx="137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8B3B85-D564-5988-5449-67A887BF820D}"/>
                    </a:ext>
                  </a:extLst>
                </p14:cNvPr>
                <p14:cNvContentPartPr/>
                <p14:nvPr/>
              </p14:nvContentPartPr>
              <p14:xfrm>
                <a:off x="8870452" y="2965080"/>
                <a:ext cx="66600" cy="58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8B3B85-D564-5988-5449-67A887BF82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34452" y="2929440"/>
                  <a:ext cx="138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6E21B4-32A9-7F9D-5785-BB7255429F3D}"/>
                    </a:ext>
                  </a:extLst>
                </p14:cNvPr>
                <p14:cNvContentPartPr/>
                <p14:nvPr/>
              </p14:nvContentPartPr>
              <p14:xfrm>
                <a:off x="8974852" y="2949240"/>
                <a:ext cx="113760" cy="106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6E21B4-32A9-7F9D-5785-BB7255429F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8852" y="2913240"/>
                  <a:ext cx="1854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B134AC-49A4-E7E4-C033-7776DF2C7815}"/>
              </a:ext>
            </a:extLst>
          </p:cNvPr>
          <p:cNvGrpSpPr/>
          <p:nvPr/>
        </p:nvGrpSpPr>
        <p:grpSpPr>
          <a:xfrm>
            <a:off x="1612132" y="3817560"/>
            <a:ext cx="1953720" cy="878400"/>
            <a:chOff x="1612132" y="3817560"/>
            <a:chExt cx="195372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41E75F-F633-95F8-104C-B59D9D2DB5D9}"/>
                    </a:ext>
                  </a:extLst>
                </p14:cNvPr>
                <p14:cNvContentPartPr/>
                <p14:nvPr/>
              </p14:nvContentPartPr>
              <p14:xfrm>
                <a:off x="1612132" y="3976680"/>
                <a:ext cx="156960" cy="245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41E75F-F633-95F8-104C-B59D9D2DB5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76132" y="3941040"/>
                  <a:ext cx="228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483C48-FCC2-CD36-8C8E-4CD62255E625}"/>
                    </a:ext>
                  </a:extLst>
                </p14:cNvPr>
                <p14:cNvContentPartPr/>
                <p14:nvPr/>
              </p14:nvContentPartPr>
              <p14:xfrm>
                <a:off x="1881412" y="3817560"/>
                <a:ext cx="24120" cy="40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483C48-FCC2-CD36-8C8E-4CD62255E6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45412" y="3781920"/>
                  <a:ext cx="957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8F017C-13B7-906A-CDC0-D27B3854DC89}"/>
                    </a:ext>
                  </a:extLst>
                </p14:cNvPr>
                <p14:cNvContentPartPr/>
                <p14:nvPr/>
              </p14:nvContentPartPr>
              <p14:xfrm>
                <a:off x="1869172" y="3990360"/>
                <a:ext cx="123480" cy="3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8F017C-13B7-906A-CDC0-D27B3854DC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33172" y="3954720"/>
                  <a:ext cx="195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75BED9-D01A-23F7-BB0B-07EC5EE82A8D}"/>
                    </a:ext>
                  </a:extLst>
                </p14:cNvPr>
                <p14:cNvContentPartPr/>
                <p14:nvPr/>
              </p14:nvContentPartPr>
              <p14:xfrm>
                <a:off x="1996972" y="4026360"/>
                <a:ext cx="122040" cy="15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75BED9-D01A-23F7-BB0B-07EC5EE82A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61332" y="3990720"/>
                  <a:ext cx="193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68EFD3-34C0-C80B-F13A-A51702411F37}"/>
                    </a:ext>
                  </a:extLst>
                </p14:cNvPr>
                <p14:cNvContentPartPr/>
                <p14:nvPr/>
              </p14:nvContentPartPr>
              <p14:xfrm>
                <a:off x="2234932" y="4018080"/>
                <a:ext cx="254160" cy="677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68EFD3-34C0-C80B-F13A-A51702411F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98932" y="3982080"/>
                  <a:ext cx="32580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E435E9-8FF8-815E-6E6E-BD2F44A0FA24}"/>
                    </a:ext>
                  </a:extLst>
                </p14:cNvPr>
                <p14:cNvContentPartPr/>
                <p14:nvPr/>
              </p14:nvContentPartPr>
              <p14:xfrm>
                <a:off x="2563612" y="3899640"/>
                <a:ext cx="40680" cy="33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E435E9-8FF8-815E-6E6E-BD2F44A0FA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7612" y="3864000"/>
                  <a:ext cx="1123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E7686C-14E3-84B8-A2BA-BD8537E75FA4}"/>
                    </a:ext>
                  </a:extLst>
                </p14:cNvPr>
                <p14:cNvContentPartPr/>
                <p14:nvPr/>
              </p14:nvContentPartPr>
              <p14:xfrm>
                <a:off x="2720212" y="3968760"/>
                <a:ext cx="551880" cy="226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E7686C-14E3-84B8-A2BA-BD8537E75F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84212" y="3932760"/>
                  <a:ext cx="623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AB39A7-ECDC-5DBD-3F0D-A28FC6F79A40}"/>
                    </a:ext>
                  </a:extLst>
                </p14:cNvPr>
                <p14:cNvContentPartPr/>
                <p14:nvPr/>
              </p14:nvContentPartPr>
              <p14:xfrm>
                <a:off x="3364612" y="3949320"/>
                <a:ext cx="201240" cy="23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AB39A7-ECDC-5DBD-3F0D-A28FC6F79A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8612" y="3913680"/>
                  <a:ext cx="272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5076C1-3766-81EC-484E-9CD86816FB78}"/>
                    </a:ext>
                  </a:extLst>
                </p14:cNvPr>
                <p14:cNvContentPartPr/>
                <p14:nvPr/>
              </p14:nvContentPartPr>
              <p14:xfrm>
                <a:off x="2968612" y="3876960"/>
                <a:ext cx="7200" cy="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5076C1-3766-81EC-484E-9CD86816FB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32612" y="3841320"/>
                  <a:ext cx="78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673AAA-F45E-259D-FB24-BB44F5684795}"/>
                    </a:ext>
                  </a:extLst>
                </p14:cNvPr>
                <p14:cNvContentPartPr/>
                <p14:nvPr/>
              </p14:nvContentPartPr>
              <p14:xfrm>
                <a:off x="2543452" y="3888840"/>
                <a:ext cx="59040" cy="24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673AAA-F45E-259D-FB24-BB44F56847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7452" y="3853200"/>
                  <a:ext cx="1306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9213FF2-63A0-9C5C-A948-4FB3D47B02E3}"/>
                  </a:ext>
                </a:extLst>
              </p14:cNvPr>
              <p14:cNvContentPartPr/>
              <p14:nvPr/>
            </p14:nvContentPartPr>
            <p14:xfrm>
              <a:off x="48960" y="0"/>
              <a:ext cx="8595720" cy="6203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9213FF2-63A0-9C5C-A948-4FB3D47B02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600" y="-9360"/>
                <a:ext cx="861444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3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F3452BFE-2B57-D758-42E1-720651FA85D8}"/>
              </a:ext>
            </a:extLst>
          </p:cNvPr>
          <p:cNvGrpSpPr/>
          <p:nvPr/>
        </p:nvGrpSpPr>
        <p:grpSpPr>
          <a:xfrm>
            <a:off x="475252" y="282720"/>
            <a:ext cx="8223840" cy="5550840"/>
            <a:chOff x="475252" y="282720"/>
            <a:chExt cx="8223840" cy="55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9A11C7-FB29-4E1D-0746-4FAB6D33A7C1}"/>
                    </a:ext>
                  </a:extLst>
                </p14:cNvPr>
                <p14:cNvContentPartPr/>
                <p14:nvPr/>
              </p14:nvContentPartPr>
              <p14:xfrm>
                <a:off x="3803812" y="2699760"/>
                <a:ext cx="409680" cy="45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9A11C7-FB29-4E1D-0746-4FAB6D33A7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8172" y="2664120"/>
                  <a:ext cx="4813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A1459E-1127-964D-AA04-742DBAB13EF5}"/>
                    </a:ext>
                  </a:extLst>
                </p14:cNvPr>
                <p14:cNvContentPartPr/>
                <p14:nvPr/>
              </p14:nvContentPartPr>
              <p14:xfrm>
                <a:off x="4263892" y="2984520"/>
                <a:ext cx="2520" cy="13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A1459E-1127-964D-AA04-742DBAB13E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28252" y="2948880"/>
                  <a:ext cx="74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60D2FC-91E0-1D1E-D00F-9C77774678BD}"/>
                    </a:ext>
                  </a:extLst>
                </p14:cNvPr>
                <p14:cNvContentPartPr/>
                <p14:nvPr/>
              </p14:nvContentPartPr>
              <p14:xfrm>
                <a:off x="4407892" y="2859600"/>
                <a:ext cx="129600" cy="344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60D2FC-91E0-1D1E-D00F-9C77774678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2252" y="2823960"/>
                  <a:ext cx="2012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6AB36B-9C17-FE3F-CF06-DE95A97ECAB2}"/>
                    </a:ext>
                  </a:extLst>
                </p14:cNvPr>
                <p14:cNvContentPartPr/>
                <p14:nvPr/>
              </p14:nvContentPartPr>
              <p14:xfrm>
                <a:off x="4627492" y="2865360"/>
                <a:ext cx="291600" cy="30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6AB36B-9C17-FE3F-CF06-DE95A97ECA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1492" y="2829360"/>
                  <a:ext cx="363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541CB8-0BF4-BDEE-229F-B19F801210F2}"/>
                    </a:ext>
                  </a:extLst>
                </p14:cNvPr>
                <p14:cNvContentPartPr/>
                <p14:nvPr/>
              </p14:nvContentPartPr>
              <p14:xfrm>
                <a:off x="5035372" y="2790480"/>
                <a:ext cx="221760" cy="42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541CB8-0BF4-BDEE-229F-B19F801210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99372" y="2754840"/>
                  <a:ext cx="2934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4C22CB-3D27-690F-AF9A-7123A4B1F517}"/>
                    </a:ext>
                  </a:extLst>
                </p14:cNvPr>
                <p14:cNvContentPartPr/>
                <p14:nvPr/>
              </p14:nvContentPartPr>
              <p14:xfrm>
                <a:off x="4324012" y="2765280"/>
                <a:ext cx="54000" cy="79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4C22CB-3D27-690F-AF9A-7123A4B1F5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88012" y="2729280"/>
                  <a:ext cx="125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A4A499-F7AD-C6E0-AE71-BC0A6583B5B8}"/>
                    </a:ext>
                  </a:extLst>
                </p14:cNvPr>
                <p14:cNvContentPartPr/>
                <p14:nvPr/>
              </p14:nvContentPartPr>
              <p14:xfrm>
                <a:off x="4864012" y="1312680"/>
                <a:ext cx="1150560" cy="47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A4A499-F7AD-C6E0-AE71-BC0A6583B5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8372" y="1277040"/>
                  <a:ext cx="12222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DA42A0-201D-8F22-29D8-19CB28C82530}"/>
                    </a:ext>
                  </a:extLst>
                </p14:cNvPr>
                <p14:cNvContentPartPr/>
                <p14:nvPr/>
              </p14:nvContentPartPr>
              <p14:xfrm>
                <a:off x="6171532" y="1946280"/>
                <a:ext cx="373680" cy="378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DA42A0-201D-8F22-29D8-19CB28C825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35892" y="1910640"/>
                  <a:ext cx="4453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F4BD69-734C-C194-62B8-E9D2B466AC1F}"/>
                    </a:ext>
                  </a:extLst>
                </p14:cNvPr>
                <p14:cNvContentPartPr/>
                <p14:nvPr/>
              </p14:nvContentPartPr>
              <p14:xfrm>
                <a:off x="6489772" y="2105400"/>
                <a:ext cx="413280" cy="20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F4BD69-734C-C194-62B8-E9D2B466AC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4132" y="2069400"/>
                  <a:ext cx="484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2845EA-C9C3-8A33-DBA5-45D0C17ABE7F}"/>
                    </a:ext>
                  </a:extLst>
                </p14:cNvPr>
                <p14:cNvContentPartPr/>
                <p14:nvPr/>
              </p14:nvContentPartPr>
              <p14:xfrm>
                <a:off x="6926092" y="1885080"/>
                <a:ext cx="245880" cy="37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2845EA-C9C3-8A33-DBA5-45D0C17AB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90092" y="1849080"/>
                  <a:ext cx="317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39B4F0-B896-DC92-E0A3-2A7AC1D6BBE9}"/>
                    </a:ext>
                  </a:extLst>
                </p14:cNvPr>
                <p14:cNvContentPartPr/>
                <p14:nvPr/>
              </p14:nvContentPartPr>
              <p14:xfrm>
                <a:off x="7240372" y="2059320"/>
                <a:ext cx="295200" cy="24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39B4F0-B896-DC92-E0A3-2A7AC1D6BB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04732" y="2023680"/>
                  <a:ext cx="366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478AA8-B769-3A24-6F9F-C55796352C73}"/>
                    </a:ext>
                  </a:extLst>
                </p14:cNvPr>
                <p14:cNvContentPartPr/>
                <p14:nvPr/>
              </p14:nvContentPartPr>
              <p14:xfrm>
                <a:off x="7579132" y="1544160"/>
                <a:ext cx="613800" cy="74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478AA8-B769-3A24-6F9F-C55796352C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43132" y="1508520"/>
                  <a:ext cx="68544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2AAC63-07CF-A955-2CF0-15CC47564FAE}"/>
                    </a:ext>
                  </a:extLst>
                </p14:cNvPr>
                <p14:cNvContentPartPr/>
                <p14:nvPr/>
              </p14:nvContentPartPr>
              <p14:xfrm>
                <a:off x="8258092" y="1917480"/>
                <a:ext cx="441000" cy="32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2AAC63-07CF-A955-2CF0-15CC47564F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22452" y="1881480"/>
                  <a:ext cx="512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A4F90D-49EF-E1F4-C8BA-4356C165F1EB}"/>
                    </a:ext>
                  </a:extLst>
                </p14:cNvPr>
                <p14:cNvContentPartPr/>
                <p14:nvPr/>
              </p14:nvContentPartPr>
              <p14:xfrm>
                <a:off x="8068372" y="1409520"/>
                <a:ext cx="390240" cy="51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A4F90D-49EF-E1F4-C8BA-4356C165F1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32372" y="1373880"/>
                  <a:ext cx="4618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F63267-186E-0F0A-8DBF-08F388864915}"/>
                    </a:ext>
                  </a:extLst>
                </p14:cNvPr>
                <p14:cNvContentPartPr/>
                <p14:nvPr/>
              </p14:nvContentPartPr>
              <p14:xfrm>
                <a:off x="2658292" y="697440"/>
                <a:ext cx="445680" cy="606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F63267-186E-0F0A-8DBF-08F3888649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22292" y="661800"/>
                  <a:ext cx="5173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676356-1A7A-99A0-780A-296234A2301F}"/>
                    </a:ext>
                  </a:extLst>
                </p14:cNvPr>
                <p14:cNvContentPartPr/>
                <p14:nvPr/>
              </p14:nvContentPartPr>
              <p14:xfrm>
                <a:off x="3329332" y="722280"/>
                <a:ext cx="327240" cy="506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676356-1A7A-99A0-780A-296234A230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93692" y="686280"/>
                  <a:ext cx="3988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DB1FE6-59C8-C935-CFF5-E116DBCEE1F3}"/>
                    </a:ext>
                  </a:extLst>
                </p14:cNvPr>
                <p14:cNvContentPartPr/>
                <p14:nvPr/>
              </p14:nvContentPartPr>
              <p14:xfrm>
                <a:off x="4081372" y="703200"/>
                <a:ext cx="471600" cy="46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BDB1FE6-59C8-C935-CFF5-E116DBCEE1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45732" y="667200"/>
                  <a:ext cx="5432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9C8745-18EC-EE08-0076-79AAE52B0B17}"/>
                    </a:ext>
                  </a:extLst>
                </p14:cNvPr>
                <p14:cNvContentPartPr/>
                <p14:nvPr/>
              </p14:nvContentPartPr>
              <p14:xfrm>
                <a:off x="3677092" y="1446600"/>
                <a:ext cx="380520" cy="67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9C8745-18EC-EE08-0076-79AAE52B0B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1092" y="1410600"/>
                  <a:ext cx="452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ED4C61-A921-AD2F-D8C2-33EF1588FAFE}"/>
                    </a:ext>
                  </a:extLst>
                </p14:cNvPr>
                <p14:cNvContentPartPr/>
                <p14:nvPr/>
              </p14:nvContentPartPr>
              <p14:xfrm>
                <a:off x="2175892" y="282720"/>
                <a:ext cx="993960" cy="164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ED4C61-A921-AD2F-D8C2-33EF1588FA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39892" y="246720"/>
                  <a:ext cx="1065600" cy="17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FE51AC-966F-ADE3-DE7B-137DA6D01807}"/>
                    </a:ext>
                  </a:extLst>
                </p14:cNvPr>
                <p14:cNvContentPartPr/>
                <p14:nvPr/>
              </p14:nvContentPartPr>
              <p14:xfrm>
                <a:off x="2079052" y="1903440"/>
                <a:ext cx="375120" cy="75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FE51AC-966F-ADE3-DE7B-137DA6D018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43412" y="1867800"/>
                  <a:ext cx="44676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C932DA-70F0-4226-C967-8B418BA62BE8}"/>
                    </a:ext>
                  </a:extLst>
                </p14:cNvPr>
                <p14:cNvContentPartPr/>
                <p14:nvPr/>
              </p14:nvContentPartPr>
              <p14:xfrm>
                <a:off x="838492" y="3213840"/>
                <a:ext cx="546840" cy="841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C932DA-70F0-4226-C967-8B418BA62B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2492" y="3178200"/>
                  <a:ext cx="61848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AEE955-8BEC-87E3-C776-5AFAF07105F9}"/>
                    </a:ext>
                  </a:extLst>
                </p14:cNvPr>
                <p14:cNvContentPartPr/>
                <p14:nvPr/>
              </p14:nvContentPartPr>
              <p14:xfrm>
                <a:off x="1412692" y="3649440"/>
                <a:ext cx="217080" cy="329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AEE955-8BEC-87E3-C776-5AFAF07105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77052" y="3613440"/>
                  <a:ext cx="2887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E1862D-7B0D-19BE-A901-31A3AF22B3CD}"/>
                    </a:ext>
                  </a:extLst>
                </p14:cNvPr>
                <p14:cNvContentPartPr/>
                <p14:nvPr/>
              </p14:nvContentPartPr>
              <p14:xfrm>
                <a:off x="1640932" y="3360000"/>
                <a:ext cx="287280" cy="621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E1862D-7B0D-19BE-A901-31A3AF22B3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05292" y="3324000"/>
                  <a:ext cx="35892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FF4D2C-8525-F67A-C091-FAE5ED36FE93}"/>
                    </a:ext>
                  </a:extLst>
                </p14:cNvPr>
                <p14:cNvContentPartPr/>
                <p14:nvPr/>
              </p14:nvContentPartPr>
              <p14:xfrm>
                <a:off x="1999132" y="3651600"/>
                <a:ext cx="251640" cy="304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FF4D2C-8525-F67A-C091-FAE5ED36FE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63132" y="3615960"/>
                  <a:ext cx="323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03D418-81CA-91B0-095D-C99F6A68FE45}"/>
                    </a:ext>
                  </a:extLst>
                </p14:cNvPr>
                <p14:cNvContentPartPr/>
                <p14:nvPr/>
              </p14:nvContentPartPr>
              <p14:xfrm>
                <a:off x="2334292" y="3056880"/>
                <a:ext cx="214200" cy="801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03D418-81CA-91B0-095D-C99F6A68FE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98652" y="3021240"/>
                  <a:ext cx="28584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631739-E6E3-D863-FE67-AF39290F2631}"/>
                    </a:ext>
                  </a:extLst>
                </p14:cNvPr>
                <p14:cNvContentPartPr/>
                <p14:nvPr/>
              </p14:nvContentPartPr>
              <p14:xfrm>
                <a:off x="475252" y="2886240"/>
                <a:ext cx="2654280" cy="166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631739-E6E3-D863-FE67-AF39290F26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9252" y="2850240"/>
                  <a:ext cx="2725920" cy="17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052F48-9B77-2339-0BBB-449EEBE2C724}"/>
                    </a:ext>
                  </a:extLst>
                </p14:cNvPr>
                <p14:cNvContentPartPr/>
                <p14:nvPr/>
              </p14:nvContentPartPr>
              <p14:xfrm>
                <a:off x="1360492" y="4496520"/>
                <a:ext cx="683280" cy="76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052F48-9B77-2339-0BBB-449EEBE2C7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24852" y="4460520"/>
                  <a:ext cx="75492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FCB6B4-9A84-435E-F6D3-EB70A953C0F9}"/>
                    </a:ext>
                  </a:extLst>
                </p14:cNvPr>
                <p14:cNvContentPartPr/>
                <p14:nvPr/>
              </p14:nvContentPartPr>
              <p14:xfrm>
                <a:off x="2489812" y="4654200"/>
                <a:ext cx="388080" cy="510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FCB6B4-9A84-435E-F6D3-EB70A953C0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54172" y="4618560"/>
                  <a:ext cx="4597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EA3097-1222-8F6E-235B-71F0211960B9}"/>
                    </a:ext>
                  </a:extLst>
                </p14:cNvPr>
                <p14:cNvContentPartPr/>
                <p14:nvPr/>
              </p14:nvContentPartPr>
              <p14:xfrm>
                <a:off x="2526892" y="4404000"/>
                <a:ext cx="917280" cy="66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EA3097-1222-8F6E-235B-71F0211960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1252" y="4368000"/>
                  <a:ext cx="98892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5373EE-E69F-194B-45B9-91743007A45F}"/>
                    </a:ext>
                  </a:extLst>
                </p14:cNvPr>
                <p14:cNvContentPartPr/>
                <p14:nvPr/>
              </p14:nvContentPartPr>
              <p14:xfrm>
                <a:off x="3581332" y="4684080"/>
                <a:ext cx="249480" cy="59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5373EE-E69F-194B-45B9-91743007A4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5332" y="4648440"/>
                  <a:ext cx="32112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40DAE3-E101-DD0F-D449-4DC11124CE92}"/>
                    </a:ext>
                  </a:extLst>
                </p14:cNvPr>
                <p14:cNvContentPartPr/>
                <p14:nvPr/>
              </p14:nvContentPartPr>
              <p14:xfrm>
                <a:off x="3818932" y="4659960"/>
                <a:ext cx="306720" cy="25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40DAE3-E101-DD0F-D449-4DC11124CE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2932" y="4623960"/>
                  <a:ext cx="378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22338D-F5B7-D713-621C-1746CA76CE8F}"/>
                    </a:ext>
                  </a:extLst>
                </p14:cNvPr>
                <p14:cNvContentPartPr/>
                <p14:nvPr/>
              </p14:nvContentPartPr>
              <p14:xfrm>
                <a:off x="4148332" y="4189080"/>
                <a:ext cx="613800" cy="65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22338D-F5B7-D713-621C-1746CA76CE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12692" y="4153440"/>
                  <a:ext cx="68544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FC2DFE-423C-0487-11C9-B8647B6067C4}"/>
                    </a:ext>
                  </a:extLst>
                </p14:cNvPr>
                <p14:cNvContentPartPr/>
                <p14:nvPr/>
              </p14:nvContentPartPr>
              <p14:xfrm>
                <a:off x="2170852" y="4026000"/>
                <a:ext cx="3471840" cy="1807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FC2DFE-423C-0487-11C9-B8647B6067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34852" y="3990360"/>
                  <a:ext cx="3543480" cy="18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B22A06-2C74-55E3-3992-BD26D6073F29}"/>
                    </a:ext>
                  </a:extLst>
                </p14:cNvPr>
                <p14:cNvContentPartPr/>
                <p14:nvPr/>
              </p14:nvContentPartPr>
              <p14:xfrm>
                <a:off x="5790652" y="4233720"/>
                <a:ext cx="351720" cy="46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B22A06-2C74-55E3-3992-BD26D6073F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4652" y="4198080"/>
                  <a:ext cx="4233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E14923-4F4F-0C12-B1E9-AFC57D678572}"/>
                    </a:ext>
                  </a:extLst>
                </p14:cNvPr>
                <p14:cNvContentPartPr/>
                <p14:nvPr/>
              </p14:nvContentPartPr>
              <p14:xfrm>
                <a:off x="6242092" y="4163880"/>
                <a:ext cx="356400" cy="59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E14923-4F4F-0C12-B1E9-AFC57D6785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06092" y="4128240"/>
                  <a:ext cx="4280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E6D6365-1813-9DA4-CFB9-901E7F836FC8}"/>
                    </a:ext>
                  </a:extLst>
                </p14:cNvPr>
                <p14:cNvContentPartPr/>
                <p14:nvPr/>
              </p14:nvContentPartPr>
              <p14:xfrm>
                <a:off x="6791812" y="4133640"/>
                <a:ext cx="306720" cy="60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E6D6365-1813-9DA4-CFB9-901E7F836F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56172" y="4097640"/>
                  <a:ext cx="378360" cy="67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660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l’Object </a:t>
            </a:r>
            <a:r>
              <a:rPr lang="fr-FR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Mapper ORM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modèles (Génération, récupération, insertion, suppression…)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collections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valeurs d’attributs Eloquent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casting)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Sérialisation</a:t>
            </a: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Votre application Web Laravel pourrait communiquer directement avec les tables de la base de données. Cependant, il sera plus intéressant d'utiliser des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modèles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c'est-à-dire une représentation objet de chacune des tables.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Lorsqu'on utilise une telle couche, placée entre le code et la base de données, on dira qu'on fait du mapping objet-relationnel, souvent référé comme </a:t>
            </a:r>
            <a:r>
              <a:rPr lang="fr-F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(</a:t>
            </a:r>
            <a:r>
              <a:rPr lang="fr-FR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</a:t>
            </a:r>
            <a:r>
              <a:rPr lang="fr-F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mapping).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livré avec Laravel s'appelle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Eloquent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 a donné le nom Eloquent à son ORM puisque le code est éloquent, c'est-à-dire qu'une simple lecture du code permet de comprendre ce qu'il fait.</a:t>
            </a: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avons vu que Laravel utilise une architecture en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Controller)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Dans cette architecture c’est le Model qui fait office d’intermédiaire entre le Contrôleur et la base de données.</a:t>
            </a:r>
          </a:p>
          <a:p>
            <a:pPr marL="400050" lvl="1" indent="0">
              <a:buNone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6381E13-CDD8-4E4E-99C9-BAA2ABFD4920}"/>
              </a:ext>
            </a:extLst>
          </p:cNvPr>
          <p:cNvSpPr/>
          <p:nvPr/>
        </p:nvSpPr>
        <p:spPr>
          <a:xfrm>
            <a:off x="611560" y="3698021"/>
            <a:ext cx="7848872" cy="28496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15537A-E201-4C50-9E40-8C295936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7" y="3661482"/>
            <a:ext cx="6749535" cy="26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votre base de données est modélisée, vous devez créer un modèle pour vos tables.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fichier dans lequel le modèle est défini sera généré à l'aide de la commande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 :Pour suivre les standards de Laravel, le nom du modèle doit débuter par une majuscule et être au singulier.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703767C-0833-4544-85B1-13E6845D7307}"/>
              </a:ext>
            </a:extLst>
          </p:cNvPr>
          <p:cNvSpPr/>
          <p:nvPr/>
        </p:nvSpPr>
        <p:spPr>
          <a:xfrm>
            <a:off x="1043608" y="4293096"/>
            <a:ext cx="7416824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make:model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fr-FR" sz="2000" dirty="0" err="1">
                <a:solidFill>
                  <a:srgbClr val="00B050"/>
                </a:solidFill>
                <a:latin typeface="Source Code Pro"/>
              </a:rPr>
              <a:t>NomModel</a:t>
            </a:r>
            <a:endParaRPr lang="fr-FR" sz="2000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C243E26-9A9A-4168-B569-F126B2AAD457}"/>
              </a:ext>
            </a:extLst>
          </p:cNvPr>
          <p:cNvSpPr/>
          <p:nvPr/>
        </p:nvSpPr>
        <p:spPr>
          <a:xfrm>
            <a:off x="1027624" y="5935550"/>
            <a:ext cx="7416824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make:model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fr-FR" sz="2000" dirty="0">
                <a:solidFill>
                  <a:srgbClr val="00B050"/>
                </a:solidFill>
                <a:latin typeface="Source Code Pro"/>
              </a:rPr>
              <a:t>Stagiaire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C984A5-C30A-6170-F880-A85BC5EAFF05}"/>
                  </a:ext>
                </a:extLst>
              </p14:cNvPr>
              <p14:cNvContentPartPr/>
              <p14:nvPr/>
            </p14:nvContentPartPr>
            <p14:xfrm>
              <a:off x="3312360" y="3732480"/>
              <a:ext cx="4477680" cy="126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C984A5-C30A-6170-F880-A85BC5EAF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000" y="3723120"/>
                <a:ext cx="4496400" cy="12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27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est rarement utile de créer un modèle pour les tables pivot (tables intermédiaires dans les relations de plusieurs à plusieurs) et ce, même si la table pivot contient des informations autres que les clés étrangères. Eloquent vous offrira d'autres alternatives pour accéder à ces informations.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précédente créera un fichier nommé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Stagiaire.php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placé directement dans le dossier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sous le dossier de votre projet.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le contenu initial du modèle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C243E26-9A9A-4168-B569-F126B2AAD457}"/>
              </a:ext>
            </a:extLst>
          </p:cNvPr>
          <p:cNvSpPr/>
          <p:nvPr/>
        </p:nvSpPr>
        <p:spPr>
          <a:xfrm>
            <a:off x="4296368" y="5043871"/>
            <a:ext cx="4320480" cy="15552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rgbClr val="0070C0"/>
                </a:solidFill>
              </a:rPr>
              <a:t>namespace</a:t>
            </a:r>
            <a:r>
              <a:rPr lang="fr-FR" dirty="0"/>
              <a:t> App;</a:t>
            </a:r>
          </a:p>
          <a:p>
            <a:r>
              <a:rPr lang="fr-FR" dirty="0">
                <a:solidFill>
                  <a:srgbClr val="0070C0"/>
                </a:solidFill>
              </a:rPr>
              <a:t>use</a:t>
            </a:r>
            <a:r>
              <a:rPr lang="fr-FR" dirty="0"/>
              <a:t> </a:t>
            </a:r>
            <a:r>
              <a:rPr lang="fr-FR" dirty="0" err="1"/>
              <a:t>Illuminate</a:t>
            </a:r>
            <a:r>
              <a:rPr lang="fr-FR" dirty="0"/>
              <a:t>\</a:t>
            </a:r>
            <a:r>
              <a:rPr lang="fr-FR" dirty="0" err="1"/>
              <a:t>Database</a:t>
            </a:r>
            <a:r>
              <a:rPr lang="fr-FR" dirty="0"/>
              <a:t>\Eloquent\Model;</a:t>
            </a:r>
          </a:p>
          <a:p>
            <a:r>
              <a:rPr lang="fr-FR" dirty="0">
                <a:solidFill>
                  <a:srgbClr val="0070C0"/>
                </a:solidFill>
              </a:rPr>
              <a:t>class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Stagiaire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extends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Model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    //</a:t>
            </a:r>
          </a:p>
          <a:p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160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1018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Angsana New</vt:lpstr>
      <vt:lpstr>Arial</vt:lpstr>
      <vt:lpstr>Calibri</vt:lpstr>
      <vt:lpstr>Consolas</vt:lpstr>
      <vt:lpstr>Source Code Pro</vt:lpstr>
      <vt:lpstr>Times New Roman</vt:lpstr>
      <vt:lpstr>Wingdings</vt:lpstr>
      <vt:lpstr>Thème Office</vt:lpstr>
      <vt:lpstr>PowerPoint Presentation</vt:lpstr>
      <vt:lpstr>PowerPoint Presentation</vt:lpstr>
      <vt:lpstr>PowerPoint Presentation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SAFAE LASSRI</cp:lastModifiedBy>
  <cp:revision>283</cp:revision>
  <dcterms:created xsi:type="dcterms:W3CDTF">2011-10-01T12:57:10Z</dcterms:created>
  <dcterms:modified xsi:type="dcterms:W3CDTF">2023-03-22T11:43:41Z</dcterms:modified>
</cp:coreProperties>
</file>