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78" r:id="rId2"/>
    <p:sldId id="279" r:id="rId3"/>
    <p:sldId id="282" r:id="rId4"/>
    <p:sldId id="323" r:id="rId5"/>
    <p:sldId id="345" r:id="rId6"/>
    <p:sldId id="346" r:id="rId7"/>
    <p:sldId id="340" r:id="rId8"/>
    <p:sldId id="347" r:id="rId9"/>
    <p:sldId id="341" r:id="rId10"/>
    <p:sldId id="342" r:id="rId11"/>
    <p:sldId id="343" r:id="rId12"/>
    <p:sldId id="344" r:id="rId13"/>
    <p:sldId id="348" r:id="rId14"/>
    <p:sldId id="349" r:id="rId15"/>
    <p:sldId id="351" r:id="rId16"/>
    <p:sldId id="352" r:id="rId17"/>
    <p:sldId id="353" r:id="rId18"/>
    <p:sldId id="350" r:id="rId19"/>
    <p:sldId id="354" r:id="rId20"/>
    <p:sldId id="355" r:id="rId21"/>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291" autoAdjust="0"/>
  </p:normalViewPr>
  <p:slideViewPr>
    <p:cSldViewPr>
      <p:cViewPr varScale="1">
        <p:scale>
          <a:sx n="80" d="100"/>
          <a:sy n="80" d="100"/>
        </p:scale>
        <p:origin x="1466" y="31"/>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64B65285-CDE4-465A-9EEF-527D458A648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C9E17115-8481-4FE2-8B56-3A50C517A33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177799C-AEA1-413C-B475-1B9D47145956}" type="datetimeFigureOut">
              <a:rPr lang="fr-FR" smtClean="0"/>
              <a:t>25/05/2023</a:t>
            </a:fld>
            <a:endParaRPr lang="fr-FR"/>
          </a:p>
        </p:txBody>
      </p:sp>
      <p:sp>
        <p:nvSpPr>
          <p:cNvPr id="4" name="Espace réservé du pied de page 3">
            <a:extLst>
              <a:ext uri="{FF2B5EF4-FFF2-40B4-BE49-F238E27FC236}">
                <a16:creationId xmlns:a16="http://schemas.microsoft.com/office/drawing/2014/main" id="{D19750DF-5C88-4973-8E8B-2D46EF67B31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A893EC9C-1153-42A4-BE1A-03913AC91B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11C9C34-6C1A-4200-920A-1D4AECFD5CE6}" type="slidenum">
              <a:rPr lang="fr-FR" smtClean="0"/>
              <a:t>‹#›</a:t>
            </a:fld>
            <a:endParaRPr lang="fr-FR"/>
          </a:p>
        </p:txBody>
      </p:sp>
    </p:spTree>
    <p:extLst>
      <p:ext uri="{BB962C8B-B14F-4D97-AF65-F5344CB8AC3E}">
        <p14:creationId xmlns:p14="http://schemas.microsoft.com/office/powerpoint/2010/main" val="246157725"/>
      </p:ext>
    </p:extLst>
  </p:cSld>
  <p:clrMap bg1="lt1" tx1="dk1" bg2="lt2" tx2="dk2" accent1="accent1" accent2="accent2" accent3="accent3" accent4="accent4" accent5="accent5" accent6="accent6" hlink="hlink" folHlink="folHlink"/>
  <p:hf hdr="0" dt="0"/>
</p:handoutMaster>
</file>

<file path=ppt/ink/ink1.xml><?xml version="1.0" encoding="utf-8"?>
<inkml:ink xmlns:inkml="http://www.w3.org/2003/InkML">
  <inkml:definitions>
    <inkml:context xml:id="ctx0">
      <inkml:inkSource xml:id="inkSrc0">
        <inkml:traceFormat>
          <inkml:channel name="X" type="integer" max="21464" units="cm"/>
          <inkml:channel name="Y" type="integer" max="12140" units="cm"/>
          <inkml:channel name="F" type="integer" max="256" units="dev"/>
          <inkml:channel name="T" type="integer" max="2.14748E9" units="dev"/>
        </inkml:traceFormat>
        <inkml:channelProperties>
          <inkml:channelProperty channel="X" name="resolution" value="622.1449" units="1/cm"/>
          <inkml:channelProperty channel="Y" name="resolution" value="625.77319" units="1/cm"/>
          <inkml:channelProperty channel="F" name="resolution" value="0" units="1/dev"/>
          <inkml:channelProperty channel="T" name="resolution" value="1" units="1/dev"/>
        </inkml:channelProperties>
      </inkml:inkSource>
      <inkml:timestamp xml:id="ts0" timeString="2023-05-25T10:12:29.099"/>
    </inkml:context>
    <inkml:brush xml:id="br0">
      <inkml:brushProperty name="width" value="0.05292" units="cm"/>
      <inkml:brushProperty name="height" value="0.05292" units="cm"/>
      <inkml:brushProperty name="color" value="#FF0000"/>
    </inkml:brush>
  </inkml:definitions>
  <inkml:trace contextRef="#ctx0" brushRef="#br0">2869 7683 8 0,'-24'-16'0'16,"-9"-7"5"-16,-30-4 1 15,-23-5 1-15,1 9 0 16,-9-1-4-16,-3 9 1 15,-4 4-1-15,0 3 0 16,0 8-3-16,2 3 1 16,3 5-1-16,-1 8 0 0,4 1 0 15,5 13 1-15,8 4-1 16,-4 7 0-16,7 4-1 16,1 3 1-1,6 2 0-15,6 2 0 0,4 1 0 16,-5 10 0-16,5 4 0 15,8-7 0-15,8-4 0 16,8-1 1-16,7-5 2 16,15 2 0-16,12-2-3 0,15 8 1 15,11 5-1-15,15-6 1 16,10 1 0-16,8-5 1 16,11-1 2-16,9-7 1 15,15-2-3-15,-1 1 0 16,-1-2-1-16,1-1 0 15,-1 0-1-15,5-8 0 16,1-5 0-16,10-9 1 16,6-7 2-16,0-9 0 15,6-7 0-15,7-3 0 16,6-2-2-16,-6-15 0 16,-5-7 0-16,-7 15 1 15,-5 9 1-15,2-15 0 16,-1-4-3-16,-2-5 1 15,0-3-1-15,-6-10 0 16,-3-7 0-16,-6 1 0 16,-9-5 3-16,-13-17 1 15,-15-14-1-15,-14-5 0 0,-14-11-2 16,-18-2 0-16,-13-3-1 16,-28 10 0-16,-25 3-3 15,-19 8 0-15,-23 1 2 16,-22 14 0-16,-28 5-1 15,-35 26 0-15,-31 18-11 16,-50 50 1-16,0 2-42 16</inkml:trace>
  <inkml:trace contextRef="#ctx0" brushRef="#br0" timeOffset="7903.38">14647 4770 65 0,'-2'-14'3'0,"-4"-38"1"16,0-34-4-16,-2-2 1 15,-3-11-1-15,-2 15 0 16,-2 4-28-16,2 11 0 16,0 1 19-16</inkml:trace>
  <inkml:trace contextRef="#ctx0" brushRef="#br0" timeOffset="8690.74">15434 5009 122 0,'0'-8'0'16,"-1"0"0"-16,9 0 0 16,6-3 0-16,-6-7 0 15,-2-8-1-15,-4-14 1 16,-4-12 0-16,-1-8 0 15,0-9-1-15,4-22 0 16,4-22-5-16,6 5 1 16,10 1-6-16,10-6 1 15,12 0-15-15,7 5 1 16,9 1 17-16,-1 4 1 16,-3-1-9-16</inkml:trace>
  <inkml:trace contextRef="#ctx0" brushRef="#br0" timeOffset="9215.67">16010 4877 50 0,'7'-13'0'0,"4"-2"2"15,-3-12 1-15,3-4-1 16,8-7 0-16,4-6 0 16,13-19 0-16,12-15-3 15,43-46 0-15,34-30-23 16,14 2 1-16,1 0 16 0</inkml:trace>
  <inkml:trace contextRef="#ctx0" brushRef="#br0" timeOffset="11205.81">15204 4736 43 0,'-3'8'0'0,"-18"28"0"16,-12 22 0-16,3 3 0 15,-3 10 0-15,5-1 1 16,2 6-1-16,11 5 1 16,0 9 5-16,17-13 1 15,11-2-7-15,12-9 0 0,11-8 0 16,7-14 0-16,7-8 0 16,6-11 1-16,3-11 1 15,6-16 0-15,3-18-2 16,8-10 1-16,1-17 0 15,-9-8 0-15,-5-8-1 16,-22-18 0-16,-16-16-1 16,-14-13 0-16,-17-16-1 0,-13-6 1 15,-16-9 0-15,-18 22 1 16,-18 12 0-16,-25 41 1 16,-20 38-25-16,-34 48 1 15,1 4 16-15</inkml:trace>
  <inkml:trace contextRef="#ctx0" brushRef="#br0" timeOffset="17838.54">8675 9459 1 0,'11'-5'0'16,"9"-1"0"-16,4 3 0 15,6 1 6-15,5-4-5 16,3 1 8-16,4 1 0 16,6 1-8-16,4 3 1 15,5 3-4-15,1-3 1 16,5 0 1-16,21 0 0 16,13 0 2-16,-2-3 1 15,-2 1-2-15,-4 0 0 16,-6 2 0-16,2 2 1 15,-1 3-2-15,-11 3 1 16,-4-4-1-16,-4-1 0 16,-2-6 1-16,-6 3 0 15,-1 3-1-15,-13-3 0 16,-15-3 1-16,1 2 0 0,-10-1 2 16,1 1 1-1,-2 1-3-15,-3-4 0 0,-4 1 0 16,-1 2 0-16,-4 1 0 15,-1-3 1-15,-5 3-2 16,-3-4 0-16,-2 3 0 16,-15-4 0-16,-7 2 0 15,-11 3 0-15,-8 3 0 0,-7-1 0 16,-11 1 0 0,-22 0 0-16,-20 2-1 0,3-1 1 15,-4 0 0-15,1 0 0 16,-4-1-1-16,7 5 1 15,-1 3 0-15,11-6 0 16,6-2-1-16,5-1 1 16,7 1-5-16,16-3 0 15,15-5 0-15,14 4 1 16,11 1 2-16,10-2 0 16,9 2-2-16,12-8 0 15,12 0 2-15,14-3 1 16,1 2-9-16</inkml:trace>
  <inkml:trace contextRef="#ctx0" brushRef="#br0" timeOffset="21253.71">4576 10198 21 0,'0'0'0'0,"3"-5"1"15,3-2 2-15,13 5 0 16,6 4-2-16,10-2 1 16,5 3-1-16,8-6 0 15,9 1 4-15,6 0 1 16,4 1-3-16,-4 1 0 15,-3-5 1-15,-8 4 0 16,-3 1 2-16,-5 0 1 16,-3 1-4-16,1 1 0 15,-4 1-1-15,5 0 0 16,1 3-1-16,0 2 1 16,5 2 0-16,-1-3 0 15,-3 1-1-15,3 0 1 16,-1-2-1-16,-3 2 1 15,0-1-1-15,-3 0 0 0,-1-2-1 16,-2 0 1 0,1-4-2-16,1-1 1 0,1-1 0 15,3-1 1-15,3-1-1 16,-6 2 0-16,0 1 0 16,2 0 0-1,1 0 0-15,0 0 1 0,0 0-1 16,2 0 0-16,5-2 0 15,-3 0 0-15,0-2 0 0,1 1 0 16,0-4 0 0,-2 1 0-16,-3-3 0 0,2-1 0 15,1-1-1-15,1 2 1 16,0-2-1-16,12-5 0 16,7-7 1-16,-20 7 1 15,-8 5 0-15,-7-2 0 16,-7 5-1-16,2 1 0 15,-5 0-3-15,0 3 0 16,-1 4-17-16,-1-5 0 16,1 2-16-16</inkml:trace>
  <inkml:trace contextRef="#ctx0" brushRef="#br0" timeOffset="29727.24">10262 11454 1 0</inkml:trace>
  <inkml:trace contextRef="#ctx0" brushRef="#br0" timeOffset="30031.53">10076 12470 10 0,'0'38'0'0,"-3"23"0"15,0 13 1-15,3 17 3 16,0 6 0-16,3 12-4 15,0-11 1-15,3 0-1 16,9-7 0-16,2-3 2 16,2-12 0-16,-2-6-2 15,2-9 1-15,-1-9-1 16,2-2 1-16,2-6 0 16,-5 6 1-16,2 0 2 0,-3-11 0 15,0-7 1-15,1-6 0 16,2-1-2-16,-5-4 1 15,2-5-4-15,3-2 1 16,-3-2-8-16,0-2 0 16,-4-1-20-16</inkml:trace>
  <inkml:trace contextRef="#ctx0" brushRef="#br0" timeOffset="37189.08">17012 14976 18 0,'3'0'1'16,"-14"-3"1"-16,-9-1-2 15,6-1 1-15,-1 0 0 16,3 0 0-16,2 1 0 16,-4 1 0-16,0 1-1 15,4 0 0-15,-1 2 0 16,4 0 0-16,2 0 0 0,0 0 0 16,-1 4 0-16,1-1 0 15,2-2 0-15,1 2 0 16,2-1 0-16,0 4 0 15,3 4 0-15,2-1 1 16,0 2 1-16,6 2 0 16,6 2 1-16,4-1 1 15,6 2-4-15,-7-3 1 16,4-2-1-16,-1-2 1 16,3-3 2-16,1 1 0 15,3-4-1-15,1 1 0 16,2 0 3-16,2-1 0 15,1 0-3-15,4 0 1 16,1 0 0-16,-2-1 1 16,1-1-4-16,1-1 1 15,-5 0-1-15,0 0 1 16,-4-1-1-16,2-1 1 0,1-1 0 16,1 1 1-16,4-1-1 15,4 2 0-15,0 1 0 16,0-2 0-16,2-1 0 15,3 1 0-15,3-1-1 16,-1 2 1-16,-2-1-1 16,-2 2 0-16,49 2 0 15,-48-4 0 1,-1 1 0-16,0 1 0 16,1 0 0-16,0 0 0 0,0 0 0 15,1 0 0-15,7 1 0 16,9 1 0-16,-19-2 0 15,-10 0 0 1,2 1 0-16,-2 2 0 0,-1 2 1 16,-2 0-1-16,-1 0 0 15,-1-2 0-15,1 1 0 16,1 1 0-16,-6-2 0 16,1 0 0-16,1 1 0 15,1-3 0-15,1 2 0 16,4 0-1-16,0 1 0 15,2-1 1-15,0 0 0 16,-1 0 0-16,-3-1 1 16,0-1-1-16,2 1 0 15,0-2-1-15,-2 1 1 16,0-1 0-16,2 0 0 16,1 0 0-16,-1 2 0 0,1 1 0 15,-1 0 0-15,-1 0 0 16,1 4 0-16,0 2 1 15,-4 2 0-15,1 3-1 16,-2-1 0-16,0-2 1 16,0-2 1-16,1-3-2 15,3-1 1-15,2-2 0 16,0-1 0-16,2-2-1 16,-5 0 0-16,-3-2 0 0,2 1 1 15,-2-1 0 1,-2 0 0-16,-1 2-1 0,0 0 1 15,1-1 0-15,1 1 0 16,1-2 0-16,0 2 0 16,1-1-1-16,-1 1 0 15,0-3 0-15,2 1 0 16,-1-1-1-16,-2 3 1 16,-4 0 0-16,0 0 0 15,0 0-1-15,5 0 1 16,2 3 0-16,4 2 0 15,0 1 0-15,2 0 0 16,3-1 0-16,0 0 0 16,0-1 0-16,0-2 0 15,0-2 0-15,2-2 0 16,1-1 0-16,4-1 0 16,2-3 0-16,0 3 0 0,4-1 0 15,-8-1 0-15,-3-4 0 16,-4 2 0-16,-1-1 0 15,-5-2 1-15,-3 0-1 16,-2-2 1-16,1-2-1 16,-6-1 1-16,-4-1 0 15,0-2 0-15,-3 0-1 16,-2-1 1-16,-1-4-1 16,-2-3 0-16,-2-2 0 15,1 0 0-15,1 0-2 16,-2-1 1-16,2 0 0 0,-1 2 1 15,-2-1-2-15,-2 0 0 16,-3-1 2-16,0 2 0 16,-1-1 0-16,-4 0 0 15,-2-4-1-15,-6 0 0 16,-2 0 0-16,-3 1 1 16,0 2-1-16,-4 2 1 15,-3 0 0-15,1 4 0 16,2 2 0-16,-3 2 0 15,-3 1-1-15,-4 5 1 16,-1 5 0-16,-3-1 0 16,-1 4-2-16,-4 1 1 15,-3 2 0-15,0 0 1 16,0 1 0-16,1 1 0 16,2 1 0-16,4-2 0 15,0 1 1-15,1-2 1 0,2-1-2 16,-7 3 1-1,-2-5-1-15,-8-1 0 16,-8-2-1-16,-18 1 0 0,-13-1 1 16,4 1 0-16,-1 2 1 15,8-2 0-15,7 0 1 16,3 0 0-16,1 0-1 0,0-1 0 16,2-4 0-1,-9-3 0-15,-6-1-1 0,-5 8 0 16,-9 6 0-16,-4 3 1 15,-7 0-1-15,9 0 0 16,1 3 0-16,1 0 0 16,1 2-1-16,5 1 1 15,6 3 0-15,-1 2 0 16,1 0-1-16,-5 2 1 16,-4 1 0-16,1-3 0 15,0-2-1-15,4 1 1 16,7-1 0-16,4 1 0 15,8-1-2-15,5 2 1 16,7-2 0-16,-2 2 1 16,3-1-2-16,-2 2 0 15,2 1 1-15,-2 0 1 16,2-1-1-16,8-1 1 16,6-3 0-16,-1 1 0 15,-1 1 0-15,1-1 0 16,-2 1 0-16,0-3 0 15,0 1 0-15,0 2 0 0,0-1-1 16,3-3 1-16,3-3-1 16,-1 4 1-16,-1-1 0 15,6 0 0-15,3-1 0 16,-2 0 0-16,0-1 0 16,1 1 1-16,4-2-2 15,0 4 0-15,-1 0 1 0,3 3 0 16,1 1-1-16,-2 0 1 15,5 0-1 1,-1-2 0-16,-1 1 1 0,-4-3 0 16,-2 3 0-16,3 1 0 15,2 1 0-15,2-2 0 16,2-4 0-16,1 0 1 16,1 1-1-16,4-1 1 15,-3 0-1-15,1 0 0 16,-5-1 0-16,5-2 0 15,0-1 0-15,3 1 0 16,3-1 0-16,2-1 0 16,1 1 0-16,2-1 0 15,0-1-1-15,-2 2 0 16,0-1 1-16,-3 3 1 16,-3-1-1-16,2 0 0 15,-1 2 0-15,1 1 0 16,-2 0 0-16,3 0 0 15,0-1 0-15,2 1 0 0,-1 2 0 16,3 0 0-16,-3-2 0 16,1 2 0-1,1 2 0-15,2 1 0 0,1 0 0 16,4 0 0-16,1 0-26 16,5 3 1-16,2 0 5 15</inkml:trace>
  <inkml:trace contextRef="#ctx0" brushRef="#br0" timeOffset="37851.57">20837 13483 1 0,'-3'-2'0'0</inkml:trace>
  <inkml:trace contextRef="#ctx0" brushRef="#br0" timeOffset="38370.17">20843 13481 1 0,'-3'-2'0'0,"-3"1"0"15,3-1 6-15,-1 2 12 16,0 2 1-16,-1 3-14 16,-8 7 1-16,-2 1 0 15,-4 9 0-15,-5 4-3 16,-6 6 0-16,-5 5 0 15,-3 4 1-15,-4 3-1 0,-2 3 1 16,-2 5-2 0,-11 11 0-16,-8 7 1 0,5 2 1 15,2-1-3-15,9-8 1 16,8-8 1-16,10-13 0 16,10-10-2-16,7-12 0 15,6-11-1-15,-2-1 0 16,4-3 0-16,1-2 0 15,4-3 0-15,1-8 1 16,1-3 0-16,6-9 0 16,2-7-1-16,2-3 0 15,5-4 0-15,-7 1 0 16,3-2-1-16,-5 9 1 16,-2 4-1-16,-2 3 0 15,0 5 0-15,-3 4 1 16,0 4-1-16,-3 1 1 15,-3 4-2-15,-7 5 0 16,-4 4 2-16,-2 8 0 16,2 4 0-16,1 9 0 0,0 4 0 15,5-5 0 1,2 0 0-16,4-1 0 0,5-1 0 16,9-2 0-16,7 0 1 15,13-7 0-15,10 0 0 16,5-8 1-16,7-7-2 15,6-7 0-15,6-4-45 16,9-30 1-16,1 1 33 0</inkml:trace>
  <inkml:trace contextRef="#ctx0" brushRef="#br0" timeOffset="81202.78">15827 15176 1 0,'3'-3'0'0,"4"-4"0"15,4-2 8-15,9 1-5 16,7 0 5-16,8 0 1 16,7 2-8-16,1 0 1 0,3 1 1 15,-7 2 0-15,-4 0-1 16,-8 1 0-16,-7 1 11 15,-4-1 0-15,-6 2-10 16,-14-5 1-16,-13-4-2 16,-16 3 1-16,-14-1-3 15,-12 0 1-15,-12-1-1 16,-19 1 0-16,-15 3 0 16,13-4 0-16,5 0 0 15,15 5 0-15,10 1 0 0,23 2 0 16,23 0-2-16,2 0 1 15,11 2 0-15,12 4 0 16,15 4 1-16,17 5 0 16,17 6 0-16,19-1 0 15,23 4 0-15,-4-4 1 16,7 0-1-16,-17-5 0 16,-11-6 0-16,-20-3 1 15,-16-3 1-15,-15-1 0 16,-15-4 2-16,-1 2 0 15,-5-1-3-15,-18-7 0 16,-11-5-1-16,-19 4 0 16,-19 1-1-16,-35 2 0 15,-29 0-2-15,-1 6 0 16,-12 4-31-16,9 4 1 16,-1 0 24-16</inkml:trace>
  <inkml:trace contextRef="#ctx0" brushRef="#br0" timeOffset="96288.05">12563 17092 11 0,'11'12'0'0,"-5"-4"0"15,-6-3 1-15,0-5 1 16,-3 0-2-16,3 0 1 15,-3-2 2-15,3 2 0 16,0 0-1-16,0 0 1 16,0 0 0-16,0 0 1 15,-2 0-3-15,2 0 1 16,-5 0 6-16,5 0 1 16,0 0-6-16,0 0 0 15,0 0 0-15,0 0 0 16,0 5 0-16,0 0 1 15,0-1-3-15,2 3 1 16,1-1-1-16,-1 0 0 0,1 2 0 16,0 1 0-1,2 2 2-15,0 4 0 0,1 0-3 16,-3 4 1-16,2 3 0 16,-2-2 1-16,3 1-2 15,2-2 0-15,0-4 0 16,0 1 0-16,0-3 1 15,-2 2 0-15,0 1 0 16,-1-3 0-16,1-4 0 16,-1 0 0-16,6-2-1 0,-3 0 1 15,0 0 0-15,0 1 0 16,1-1-1-16,2 0 0 16,-3-1 0-16,2 0 0 15,-2-1 0-15,3 1 0 16,0-1 0-16,3-2 0 15,5 0 0-15,3-6 0 16,8-3 0-16,-5-5 0 16,2-6-1-16,-2 4 0 15,0 0 1-15,1 2 0 16,-1 2-1-16,0-2 0 16,2 0 1-16,-2 0 0 15,-1 2-1-15,0-1 1 16,-7 1-2-16,4-1 1 15,1-1 1-15,-7 0 0 16,-2-1 0-16,3-4 0 16,0-3-1-16,-4 2 1 15,1 1-3-15,1 2 0 0,3 2 2 16,-7 2 0 0,-1 4 1-16,-2 0 1 0,-4 0 0 15,0 2 1-15,-2 1-2 16,-1 3 1-16,4-3-1 15,-4 3 1-15,0 0-1 16,0 0 1-16,0 0-1 16,0 0 1-16,0 0-1 15,0 0 0-15,0 0-9 16,0 0 1-16,0 0-43 0</inkml:trace>
  <inkml:trace contextRef="#ctx0" brushRef="#br0" timeOffset="98679.26">15280 17114 15 0,'-16'9'2'16,"8"-4"1"-16,5-4 0 15,3-1 0-15,3 3 3 16,-3-3 1-16,2 4 1 16,-1-1 0-16,-1 0-4 15,-1 2 1-15,-1 1-3 16,-6 5 0-16,-3 1 0 16,-6 4 0-16,-5 1 2 15,-4 2 1-15,-2 2-1 0,-2-3 0 16,-3 1 1-16,-2 0 0 15,-1 0-3-15,-7-2 0 16,-2-1-2-16,-6-2 0 16,-3 0 0-16,1 0 1 15,-1-1 0-15,-9 1 1 16,-6-2-1-16,4-1 0 16,2-1-1-16,3-10 0 15,1-6 0-15,1-4 0 16,1-2 0-16,12-1 0 15,7-3 0-15,0 2 0 16,-2 2 0-16,7-1 0 16,0 1-1-16,6 1 1 15,4 1-2-15,-1-1 1 16,2 0-1-16,4 3 0 16,4 1 0-16,3-1 1 15,3 0-1-15,4 3 1 0,-1 2-1 16,2 1 0-16,3 1-1 15,0 1 1-15,0-3 1 16,0 3 0-16,0 0-2 16,0 3 0-16,4 3 2 15,1 0 1-15,2 2 0 16,4 5 0-16,3 1 0 16,5 2 0-16,1 1 0 15,4 2 0-15,0 1 0 0,6 2 1 16,4 0-1-16,7 0 1 15,8 2-1-15,5-6 0 16,4 0 0 0,18-7 0-16,12-5 0 0,-10-14 0 15,0-12 0-15,3-5 0 16,-4-1-56-16</inkml:trace>
  <inkml:trace contextRef="#ctx0" brushRef="#br0" timeOffset="100320.69">13549 16795 1 0</inkml:trace>
  <inkml:trace contextRef="#ctx0" brushRef="#br0" timeOffset="101444.47">13569 16732 1 0,'-3'22'0'16,"3"-22"0"-16,3-11 0 0,1 3 0 15,-4-1 0-15,0 3 0 16,0-1 8-16,1 4-5 16,1 2-3-16,2 2 0 15,0 4 0-15,0 3 0 16,-1 1 0-16,2 4 0 15,2 3-1-15,-1-1 1 16,-5 3 0-16,1-3 0 16,-2-1 1-16,-2-1 0 15,1-4-1-15,1-1 0 16,-3-2 1-16,1-1 0 16,1-2-1-16,1-3 0 15,0-8 2-15,0-3 1 16,0-6-3-16,0 0 0 15,0-2 0-15,0 2 1 16,1 1 0-16,-1 4 0 16,2 1 0-16,-2 1 0 15,3 4 4-15,-3 1 1 0,0 2-3 16,0 3 1-16,0-3-4 16,0 3 1-16,3 6-1 15,2 2 1-15,3 3-1 16,-4 0 0-1,4 2 1-15,-1-2 0 0,-1 0-1 16,-3-4 0-16,0 0 0 0,-1-1 0 16,1-1 0-16,-3-2 1 15,0 0 1-15,0-3 0 16,-3-6-2-16,1-4 1 16,1-2 0-16,-1-1 1 15,2-1-2-15,0 0 1 16,0 0-1-16,0 3 1 15,0 1 0-15,0 4 0 16,0 1-1-16,-3 2 0 16,3 0 1-16,0 3 0 15,-2 3 0-15,1 3 0 16,1 2-1-16,0 3 0 16,0 3 0-16,0-1 0 15,1 1 0-15,-1-3 0 16,2 0 0-16,-2-3 0 15,0-2 0-15,0-1 1 16,-2 0 0-16,2-5 1 16,-3 1-2-16,0-4 1 15,1-5 0-15,-2-1 0 0,1-5-1 16,-2 4 0-16,2 1 1 16,3 3 1-16,-4 1-2 15,3 2 0 1,1 0-2-16,0 3 1 0,0 0-1 15,0 3 1-15,1 1 1 16,3 3 0-16,-3-1 0 16,1 2 1-16,3 0 1 15,-5-2 0-15,0 0-2 16,0-1 0-16,0-2 1 0,0-3 1 16,0 3-2-16,0-6 1 15,-5-3-1-15,2-2 1 16,-4-3 0-16,1-2 0 15,-2-1-1-15,0 3 1 16,2 0-1-16,0 2 1 16,-1 1-1-16,3 2 0 15,4 1-3-15,0 5 0 16,-4 9-30-16,9 10 0 16,1 0 24-16</inkml:trace>
  <inkml:trace contextRef="#ctx0" brushRef="#br0" timeOffset="114194.32">16438 13847 25 0,'6'-13'0'16,"7"-4"6"-16,-5 7 1 15,-2 2-7-15,0 4 1 16,-3 1-2-16,2 3 0 16,-2 1 1-16,-1 5 0 15,0 5 0-15,-9 7 1 0,-4 5 13 16,-6 2 1-16,-5 5-10 16,-5 3 1-16,-5 3-1 15,1 3 1-15,-5 1-5 16,-2 2 0-16,0 5 0 15,3-8 1-15,2-1-1 16,5-8 1-16,2-5-2 16,4-5 0-16,5-4 0 15,4-5 0-15,5-3 0 0,0-3 0 16,2-5 0 0,5-11 0-16,1-10 0 0,0-4 1 15,1-3 1-15,1 4 1 16,-1 1 0-16,2 4 0 15,-3 2-2-15,2 4 1 16,-2 2-1-16,0 5 0 16,2 1-1-16,-2 5 0 15,0 0 0-15,0 14 0 16,0 8 0-16,0-1 0 16,1 1 0-16,2-2 0 15,0 0 1-15,2-4 1 16,16 8 2-1,1-18-2-15,3-8 1 16,5-12-2-16,5-3 1 16,3-5-2-16,-2 0 1 15,-1-2-1-15,-7 6 0 16,-9 2-2-16,-3 5 0 0,-7 0-13 16,-4 6 0-16,0 1-54 15</inkml:trace>
  <inkml:trace contextRef="#ctx0" brushRef="#br0" timeOffset="119350.35">12796 14950 32 0,'16'0'0'16,"9"1"5"-16,-25-1 1 15,-16-3-6-15,5 2 1 16,2-1-1-16,1 0 0 15,0 2 0-15,5 0 1 16,6 0 3-16,7 4 1 16,5-1-3-16,8 3 1 15,5 0-3-15,2 4 1 0,8-1 0 16,11 0 1 0,11 1-2-16,8-1 1 0,10 1 0 15,25-4 0-15,17-1-1 16,-8-1 1-16,2 1-1 15,-14-5 1-15,-2-1-1 16,-3-1 0-16,-4-1 4 16,-5-5 0-16,-9-3 2 15,0-2 0-15,-1-2-3 0,-10 2 1 16,-4 1 1 0,-15 2 0-16,-11 2 2 0,-10 4 0 15,-12 1-6-15,-3 3 1 16,-5-4-3-16,2 8 1 15,0-1-87-15</inkml:trace>
  <inkml:trace contextRef="#ctx0" brushRef="#br0" timeOffset="123137.94">15662 17283 51 0,'9'6'0'0,"-9"-6"0"0,-3 0 0 15,-2-1 1-15,0-1 2 16,1-1 1-16,1-2 2 16,-1 2 0-16,3-1 2 15,1 0 0-15,-3 3-6 16,3 1 1-16,-2-3 0 16,2 3 0-16,0 0 0 0,0 0 0 15,0 0-2-15,0 0 1 16,0 0 0-16,0 0 0 15,0 0 0-15,0 0 0 16,0 0-1-16,0 0 1 16,0 0-1-16,0 0 0 15,0 0-1-15,0 0 0 16,5 3 0-16,3 0 1 16,0 2-1-16,3 3 0 15,6 3 1-15,2 3 0 16,6 1-1-16,-6 1 0 15,3-2 0-15,-1 0 1 16,1-1-1-16,1-1 1 16,3-1-1-16,5 5 0 15,4 3-1-15,3-2 1 16,4-1 0-16,-1-2 0 16,2-2 0-16,1-2 0 15,0-2 0-15,2 1 0 16,0 1 0-16,3-3 0 0,3-2 0 15,-2 1 0-15,1-1 0 16,-2-2 1-16,0-1-1 16,-2 1 1-16,0 2-1 15,17-1 0-15,10 3 0 16,-6-1 0-16,-1 0 0 16,-16-1 0-16,-13-2 0 0,3 0 0 15,-2 0 0-15,9 4 0 16,-1-1 0-16,16 5 0 15,13 3-1-15,-5 0 0 16,1 2 0-16,1-5 1 16,3-3 0-16,-4-4 0 15,-2-1 0-15,-6-1 0 16,-4-2 0-16,3 0 0 16,-1 0-1-16,-2 0 1 15,0 0-1-15,-13 2 1 16,-7-1-1-16,2 1 0 15,1-1 1-15,3 1 0 16,1-2 0-16,2-2 0 16,1 1-1-16,-4-1 1 15,-2-1 0-15,-3 1 0 16,-1-1 0-16,-2 2 1 16,-4-1-1-16,4 1 1 15,3-2-1-15,0-1 1 16,2 0-1-16,-2 1 1 0,3-2-1 15,-11 2 1-15,-3 1 0 16,3 1 0-16,4-3-1 16,-1 3 0-16,0-2 0 15,0 0 1-15,1-2-1 16,-1-1 1-16,0-2-1 16,-6-2 0-16,-3 1 0 15,2-7 0-15,0-3 0 16,1 1 0-16,0-1 0 0,-3-2 1 15,0-1-1-15,-3 2 1 16,-7 0-1-16,0 1 0 16,1 1 1-1,-6 3 0-15,0 2-1 0,0 1 1 16,-1-1-1-16,3 1 0 16,5-3 0-16,-4 3 0 15,-1 1 0-15,-2 0 0 16,-2 1 0-16,-1 0 1 15,-1-1-1-15,2 1 0 16,1 1-1-16,-3-1 1 16,-1 2 0-16,1-1 0 15,2-2 0-15,1 2 0 16,-3-2 0-16,1 1 0 16,1 2 0-16,-4 2 0 15,0 0 0-15,-1 0 0 16,0 1 0-16,-1-5 0 0,0-2 0 15,0 1 0 1,3 1-1-16,-1-2 1 0,0-2 0 16,2-3 0-16,-3-4 0 15,-2 2 0-15,-1 0 0 16,-2 1 0-16,-3 0 0 16,1 0 0-16,-1-3 0 15,1 1 0-15,-4-2 0 16,-2-2 1-16,-3 1-1 0,1 4 0 15,1 3 0-15,-5-4 0 16,-5-2 0-16,2 1 1 16,-2 3-1-16,0-3 1 15,-3-1 1-15,3 3 1 16,3 2-2-16,-5 0 1 16,-2 0-2-16,-4-1 1 15,-2 0-1-15,-5-1 1 16,-4 0-1-16,2 3 0 15,-4 4 0-15,4 1 0 16,1 1 0-16,-3 4 0 16,0 1 0-16,-3 2 0 15,0 2 0-15,-1 1 0 16,-1 0 0-16,1 1 0 16,1 1 0-16,-5-1 0 15,-2 2 0-15,1-1 0 16,-2-1-3-16,5 1 1 15,3 1 2-15,2 0 0 16,2 0 0-16,-1 5 0 0,-1 2 0 16,-5-1 1-16,-2-1-1 15,-1 0 1-15,-4-2-1 16,-9 2 0-16,-8 1 0 16,-1-1 1-16,-4-1-1 15,1-3 1-15,4-2-1 16,3-1 0-16,7-2 0 15,-4-4 0-15,2-1-1 0,-1 1 1 16,-2-1-1-16,-5 0 1 16,-2-1-1-16,3 1 0 15,2 1 0-15,-8 1 1 16,-1 0 0-16,8 0 0 16,3-3 0-16,4 3 0 15,4-1-4-15,-6 5 1 16,-2 2-1-16,-4 1 0 15,-2 3 2-15,-1-1 1 16,3 1 0-16,2 2 0 16,2 0 0-16,4-2 0 15,4 0-2-15,14-1 1 16,11-2 2-16,-1 0 0 16,1-1 0-16,1 1 0 15,1 0-2-15,-2 0 1 16,0 0-1-16,0-1 1 15,0-2 1-15,2 0 0 0,4 0 0 16,-3 0 0-16,3-2 0 16,2 4 0-1,3 3 0-15,4-1 0 0,0 3 0 16,4-1 0-16,0-1 0 16,-3 1 0-16,0 2 0 15,1 0 0-15,2-2 0 16,2 2 0-16,-4 0 0 15,2-1 0-15,0 0 0 0,-2-1 0 16,1 0 0-16,1 0 0 16,3-1 0-16,-5 3 0 15,-3 1 0-15,2 1 0 16,-2-2 0-16,2 0 1 16,2-2-1-16,1 0 0 15,1 0 0-15,1 1 0 16,4-3 0-16,0 3 0 15,4-3 0-15,-6 4 0 16,1 3-1-16,0 2 0 16,-2-1 1-16,1 1 0 15,1-2-1-15,1 0 1 16,5-2 0-16,-4 1 0 16,2-1 0-16,2 4 0 15,0 1-2-15,0 1 1 16,2 4 0-16,-2-3 0 15,1-2 1-15,-1-1 0 16,3-2 0-16,-3 0 0 16,0-2-1-16,2 2 1 15,0 2 0-15,-1-1 0 0,1-1 0 16,-1-1 0-16,1-1 0 16,-1 0 0-16,3 1 0 15,2 2 0-15,-1 1 0 16,6 1 0-16,0 0-1 15,6 3 0-15,7 2-14 16,1 2 1-16,3 1-14 16,1-4 0-16,-1 1 19 15</inkml:trace>
  <inkml:trace contextRef="#ctx0" brushRef="#br0" timeOffset="144097.51">14212 17402 1 0,'33'-4'0'0,"12"1"0"15,12-2 0-15,2 3 0 16,4 2 0-16,14 5 0 16,13 4 0-16,-11-4 0 15,-5-2 0-15,-11 2 0 16,-8 0 6-16,-21-2-5 15,-17-2 4-15,-3 1 0 16,-8-2 17-16,-1 0 0 16,-5-2-21-16,-16-2 0 15,-10-4-1-15,-15 0 0 16,-13 0-1-16,-11-1 1 16,-7-1 0-16,-25 1 0 15,-18-1 0-15,9 4 0 0,2 3 1 16,8 1 0-16,9 4 1 15,18 4 0-15,14 5-2 16,17-1 0-16,17-2-1 16,10-2 0-16,13 0 1 15,17 3 0-15,17 1 0 16,11-7 0-16,13-3-1 16,22-2 1-16,18-2-1 0,-1-1 0 15,7 0-2-15,-10-1 1 16,-8-2 1-1,-5 2 1-15,-9 0 1 0,-8 1 1 16,-8 2-1-16,-17 1 1 16,-12 1 0-16,-10 1 0 15,-11 0 5-15,-2 0 1 16,-5 0-5-16,-10-5 1 16,-10-1-3-16,-17 1 0 15,-12 2 0-15,-12 0 0 16,-12 0-1-16,-23 6 0 15,-15 3 1-15,9 3 1 16,3 4-2-16,18-2 1 16,10 0 1-16,13 5 1 15,8 1-2-15,18-5 0 16,13-4-1-16,1-1 0 16,4-6 0-16,1-1 1 15,2-1-4-15,1 1 0 16,1 1-8-16,2 1 1 15,3-2-27-15,3 0-4 0</inkml:trace>
  <inkml:trace contextRef="#ctx0" brushRef="#br0" timeOffset="146929.87">15718 17346 90 0,'-11'-17'0'0,"2"-7"0"16,-4-7-34-16,1-9 1 16,1 1 19-16</inkml:trace>
  <inkml:trace contextRef="#ctx0" brushRef="#br0" timeOffset="163047.93">16741 16349 28 0,'11'-9'0'16,"9"-8"1"-16,-4-1 0 16,3-3 2-16,-8 5 1 15,-1 2 18-15,-2 1 0 16,-1 4-17-16,-3 2 0 15,0 3-1-15,-4 1 1 16,2 1-5-16,-10 13 0 16,-6 8 0-16,-5 8 0 15,-6 9 0-15,-2 1 0 16,-2 4 1-16,3-2 1 16,0 1-1-16,1-3 0 15,1-2-1-15,4-9 1 16,4-7 0-16,3-3 1 15,4-5-2-15,3-3 1 16,1-4-1-16,3-10 0 16,4-10-1-16,3-2 1 0,4-6-2 15,-3 5 0-15,1 4 1 16,-4 2 0-16,0 4-2 16,-3 2 0-16,-3 3-2 15,-7 5 0-15,-5 4 2 16,-1 7 0-16,-3 6 3 15,2 2 0-15,1 5 3 16,3-3 1-16,5-1 1 16,8 1 0-16,5-2-1 0,11-3 1 15,9-3-5-15,10-14 0 16,1 0-77-16</inkml:trace>
  <inkml:trace contextRef="#ctx0" brushRef="#br0" timeOffset="164334.51">18639 15108 1 0</inkml:trace>
  <inkml:trace contextRef="#ctx0" brushRef="#br0" timeOffset="164768.31">18543 15132 1 0,'12'-2'0'15,"12"1"0"-15,-21 4 0 0,-11 1 0 16,10 3 0 0,4 2 0-16,13-3 0 0,10-1 0 15,10-3 0-15,11-2 0 16,7 0 6-16,8-2-3 15,1 1 0-15,5-3-3 16,16 1 1-16,12 0 0 16,-9-2 0-16,-3 1-1 0,-17-1 0 15,-14 0 0-15,-21 4 0 16,-18-1 2-16,-4 2 0 16,-10 0 1-16,-11-1 1 15,-11-1-4-15,-11 0 0 16,-12-1 0-16,-10 3 0 15,-11 0-1-15,-21 3 1 16,-15 1-1-16,13-1 1 16,6-2 3-16,17 2 0 15,14-1 1-15,19 0 1 16,19-1-7-16,3 2 0 16,8 0 1-16,25 2 1 15,15 1 0-15,15-4 1 16,19-4-1-16,27 2 0 15,28-1-2-15,-2-1 1 16,5-1-4-16,-1 3 0 16,3 0 3-16,-4 0 1 15,-1 0-11-15</inkml:trace>
  <inkml:trace contextRef="#ctx0" brushRef="#br0" timeOffset="165379.75">20472 15169 1 0,'-22'2'0'0,"-14"1"0"16,-18-3 0-16,-17-3 9 16,-33 1-5-16,-27 1-3 15,-4-1 1-15,-14-1-2 16,3-3 1-16,-6-2 1 16,7 0 0-16,1 0 1 0,10 0 1 15,2 2-3-15,15-2 1 16,13 0 0-16,11 2 0 15,11 1-2-15,15 2 0 16,17 2 2-16,15 1 0 16,16 1-2-16,7 1 0 15,7-2 0-15,8 5 0 16,8-4 0-16,11 2 1 16,11 0 2-16,11 1 1 15,9 0 0-15,21-1 0 16,20-1-4-16,6 3 1 15,10-1 0-15,10 0 1 16,10-1-1-16,-1-2 0 16,2-1-2-16,-2 3 1 15,2 4-1-15,-1-6 0 16,-6-1-1-16,-5 2 0 16,-6-2 0-16,-2 1 0 15,-6-1 1-15,-4 4 1 0,-3 0-1 16,-9 1 1-16,-7-2-1 15,-7 3 1-15,-4 1-1 16,-12-1 1-16,-6 2-2 16,-10 0 0-16,-12-2 1 15,-8-1 1-15,-9-2-1 16,3 0 1-16,0-2-2 0,1 1 1 16,1 0 1-16,-3-1 0 15,-1-1-1-15,-2 0 1 16,-2 0-3-16,-3 0 1 15,-2 0 2-15,-1 0 0 16,-2 2-5-16,-8-2 0 16,1 0-8-16</inkml:trace>
  <inkml:trace contextRef="#ctx0" brushRef="#br0" timeOffset="166671.63">12853 12943 1 0,'13'1'0'0,"-9"1"0"16,-4 1 0-16,7 0 0 15,2-1 7-15,13 2-5 16,11 4-2-16,7-3 1 16,12-2 0-16,5-3 0 15,7-5 12-15,-7 2 1 16,3 0-13-16,-16 0 1 16,-6 0 3-16,-8 3 0 15,-9 1-4 1,-6-1 1-16,-7 0-2 0,-16-1 0 15,-10-2 0-15,-14-2 0 16,-11-1 0-16,-7 1 0 16,-7 0 2-16,0-1 0 15,5 0 2-15,5 3 1 16,9-4-5-16,8 6 1 16,10-4-1-16,4 2 0 15,6 3-5-15,4-3 0 16,4 1 3-16,15 7 0 15,11-2 1-15,6 2 1 0,12 3-1 16,2-5 1-16,5 1 0 16,3 1 0-16,4 1 1 15,-11-2 0-15,-2-3-1 16,-15 1 0-16,-5-1 0 16,-9-1 0-16,-6-3-5 15,-23 0 0-15,-13-2 3 16,-15 1 0-16,-15 0 0 0,-2 1 1 15,-8 2 0-15,2-2 0 16,-2-1-1-16,24 1 0 16,16 2 1-16,4 1 0 15,13 0-3-15,6 0 1 16,10 0 2-16,17 0 1 16,14 0-1-16,18-7 1 15,17 1-1-15,19-3 0 16,19-4-1-16,-18 4 1 15,-2-1 1-15,-30 4 1 16,-19 3 2-16,-16 0 0 16,-18 1-3-16,-16-1 0 15,-18 0-2-15,-15 5 0 16,-13 4 0-16,-28 6 1 16,2 3-8-16</inkml:trace>
  <inkml:trace contextRef="#ctx0" brushRef="#br0" timeOffset="174993.04">14177 12947 43 0,'-13'-3'0'15,"-9"-3"0"-15,-2 1 1 16,-2-1-1-16,-4 1 1 16,-2 2 2-16,1 2 1 15,-4-3-1-15,10 3 1 16,4 1-4-16,4 0 1 15,6 0-1-15,6-2 1 16,10 1-1-16,12-6 1 16,15 1-1-16,7 3 1 15,5-5 1-15,2 5 1 16,1 0-3-16,-3 1 1 16,-1 2 0-16,-10 0 1 15,-8 0 1-15,-6 0 1 16,-6 0 2-16,-5 2 0 15,-8 1-5-15,-19 3 0 16,-11 4 0-16,-5-2 0 16,-6 3 0-16,-1-4 1 15,-3 1-2-15,9 0 1 0,6-2-2 16,7-1 1-16,7 0 0 16,5-2 0-16,6-1 0 15,13-2 1-15,11-4-1 16,6 1 0-16,7-1 0 15,-6 0 1-15,1 3-1 16,-6-1 1-16,-5 1 0 16,-5-2 1-16,-4-1-2 0,-11 1 1 15,-12-1-1-15,-9 4 1 16,-8 1-2-16,-5 5 1 16,-5 4-5-16,2 2 0 15,0 6-40-15,10-6-4 16</inkml:trace>
  <inkml:trace contextRef="#ctx0" brushRef="#br0" timeOffset="175757.66">15875 13046 22 0,'4'0'0'0,"36"-15"0"16,20-9 0-16,-16 8 1 15,-5 4 2-15,-9 1 0 16,-6 3 5-16,-7 2 1 16,-6 1-1-16,-4 2 0 15,-4 0-8-15,-14 1 1 16,-11 1 1-16,-10-1 1 16,-9 2 1-16,-3 2 1 0,-5-1-2 15,0 1 0-15,2 1 2 16,6 0 0-16,9-1-5 15,4-2 1-15,6 0-1 16,6 0 0-16,5-2 0 16,14-3 1-16,13-3-1 15,8 1 0-15,7-4 1 0,4 3 0 16,6-5-1-16,-2 2 0 16,7 0 0-16,-11 7 1 15,-5-3 0-15,-8 6 1 16,-6-2 1-16,-12 1 0 15,-10-1-9-15,-26 11 1 16,2-4-64-16</inkml:trace>
  <inkml:trace contextRef="#ctx0" brushRef="#br0" timeOffset="179797.99">18910 11799 32 0,'0'8'0'16,"-1"6"8"-16,-4-17 1 16,-1-5-3-16,-4 3 1 15,-2 2-5-15,2 0 1 16,1 1-3-16,-1 2 1 15,2 0 2-15,-1 0 0 0,1-3 3 16,-1 6 1-16,-1 2-3 16,1 9 0-16,-1 6-3 15,4-2 1-15,3 1 0 16,4 4 1-16,4 7-2 16,0-7 1-16,3 3-1 15,-2 2 0-15,-1 2-1 16,-1 1 0-16,0 2 0 15,-3 0 1-15,-1-2-1 16,-5-1 1-16,-1 0-1 0,-5-3 1 16,-3-2 0-16,1-5 0 15,1-3-1-15,-1-3 0 16,-1-1 0-16,0-4 0 16,-2-4 0-16,3-2 0 15,4-1 0-15,2-4 0 16,4-1 0-16,3-2 0 15,3-2-1-15,4-1 1 16,4-3-1-16,0 3 1 16,5 0-2-16,-5 5 0 15,3-2 0-15,2 4 1 16,-1 2 0-16,1 4 1 16,-5 0 0-16,-1 4 0 15,-2 5 0-15,-4 5 0 16,-2 5 0-16,-4 2 0 15,-2 2 1-15,-3 7 0 16,1-2-1-16,-5 5 0 16,1 1-1-16,3 0 0 0,-1-1-4 15,4 1 0-15,4 0-33 16,10-7 1-16,-1-3 27 16</inkml:trace>
  <inkml:trace contextRef="#ctx0" brushRef="#br0" timeOffset="180757.39">19352 11854 32 0,'-11'9'1'0,"8"-10"1"16,5-7 11-16,-2 1 0 16,1 1-10-1,-2 1 1-15,-1 2-3 16,-4 0 0-16,-4 2 0 0,2 1 1 16,0 0-2-16,1 3 1 15,-1 1-1-15,-2 0 1 16,1 2 2-16,-1 3 1 15,2 4-1-15,0-2 0 16,2 0 0-16,1 6 0 16,1 5-3-16,2 0 1 15,4 2-1-15,1 4 1 16,3 5-1-16,2 1 1 16,3 5-2-16,-3-4 1 15,-2 3 0-15,-6-4 0 16,-6 1 0-16,-2-1 0 15,-1-6 0-15,-2-2 0 16,-2-4 0-16,0-5 0 16,2-3 0-16,2-5 0 15,2-2-1-15,3-1 0 16,-1-5 1-16,2 1 0 0,3-2 0 16,0 0 1-16,0-3-1 15,1-3 1-15,6-1-1 16,-6 1 0-16,6 1-1 15,-3-2 0-15,6 0 0 16,-2 4 0-16,1 0 0 16,-1 3 1-16,2 0-1 15,-3 3 0-15,3 0 1 0,-4 5 0 16,-1 1 0 0,-5 12 1-16,-2 4 3 0,-1 3 0 15,-2 5-2-15,-1 0 0 16,0 3-2-16,-2 0 1 15,0 0-1-15,0 4 0 16,0-1-15-16,2-1 1 16,0-1-38-16</inkml:trace>
  <inkml:trace contextRef="#ctx0" brushRef="#br0" timeOffset="181928.29">22063 11722 1 0,'5'1'0'16,"1"3"6"-16,10-3-4 15,6 1-2-15,-2 4 0 16,2 2 0-16,-4 0 0 15,-4 0 1 1,-1 7 0-16,-2 4 3 0,-3-3 0 16,-4-1 3-16,-2 9 1 15,-5 3-5-15,-4 7 1 16,-1 1 0-16,-3 9 0 16,-6 1 1-16,1 4 0 15,1 3 5-15,2-4 1 16,2 1-6-16,5-4 0 15,4-7-2-15,2-7 0 16,3-5-3-16,8-8 1 16,5-2 0-16,3-8 1 15,3-8 0-15,2-6 0 0,2-7-2 16,-3 2 0 0,-3-1 0-16,-4-1 0 0,-5-1-1 15,-6-2 1-15,-5-1 0 16,-7 1 0-16,-5 1 0 15,-6 4 1-15,-2-2-1 16,1 5 1-16,-2 5-1 16,-1 0 1-16,-3 6-1 15,3 8 0-15,1 9 0 16,7 4 0-16,3 7 1 0,5 4 0 16,6 4 1-16,3 5 0 15,3 5-2-15,4 2 1 16,1 4 0-16,-2-1 0 15,-1 2-3-15,-9 9 1 16,-6 5-9-16,-1-23 1 16,-3-15 0-16,-8-14 0 15,-4-13-12-15,-4-11 0 16,0 0 0-16</inkml:trace>
  <inkml:trace contextRef="#ctx0" brushRef="#br0" timeOffset="182673.64">22492 11742 92 0,'0'13'0'0,"-2"7"0"0,6-21 0 16,4-18-1-16,3 6 0 16,3-1-7-16,3 6 1 15,4 4-1-15,-1 4 0 16,1 3 8-16,-6 0 0 15,0 0 0-15,0 8 0 16,3 3 2-16,-7 3 1 16,-2 2 2-16,-4 0 0 15,-3-3-4-15,-4 4 1 16,-3 4 5-16,-1 2 1 16,0 4-3-16,-4 3 0 15,-1 2-1-15,3 4 1 16,4 3-3-16,7 1 0 15,5 1-1-15,7-7 1 16,7 1-1-16,8-5 1 16,8-5-2-16,2-6 0 15,2-8 0-15,1-4 0 16,0-9 0-16,-9-2 0 16,-2-7 0-16,-7-2 0 15,-6-2 0-15,-6-4 0 0,-7 0 0 16,-6 1 0-1,-6-4 0-15,-5 6 1 0,-4 2-1 16,-2 7 1-16,-5 2-2 16,5 4 1-16,1 1 0 15,2 9 0-15,1 6 0 16,5 4 0-16,3 4 0 16,4 6 0-16,2 4 0 15,2 6 0-15,4 7 0 0,-2 1 0 16,-1 5 0-16,-1 0 0 15,-1 0 0-15,-4-4 1 16,-2-2-1-16,-6-8 0 16,-4-5 0-16,-3-8 0 15,-5-6-6-15,-4-8 0 16,1 0-74-16</inkml:trace>
  <inkml:trace contextRef="#ctx0" brushRef="#br0" timeOffset="184840.74">21138 12042 16 0,'-1'-3'5'0,"-17"-16"1"16,-8-11 9-16,-11 5 0 15,-7-5-10-15,-5 5 0 0,-5 2-2 16,-17-2 0-16,-11-1-1 16,-3 14 1-16,-5 9-3 15,2 3 1-15,-2 3-1 16,2 3 0-16,-1 2 0 16,2 6 1-16,4 5-1 15,9 3 0-15,6 5-1 16,2 4 0-16,4 3 0 0,5 1 0 15,7 0 1 1,7 4 0-16,10-3 0 16,9 3 0-16,12 2-1 0,9-8 1 15,4-3-3-15,10 6 1 16,7-2 0-16,5 6 0 16,7-1 0-16,16 13 1 15,11 9-4-15,7-14 0 16,12-6-5-16,6-7 1 15,8-6 4-15,2-7 0 16,4-7 5-16,2-5 0 16,4-4 0-16,-5-8 1 15,-3-2 1-15,1-11 1 16,1-4-3-16,-6-8 1 16,-5-7-1-16,-4-9 0 15,-2-7-1-15,-5-1 0 16,0-5-3-16,-5 6 0 15,-4-1 2-15,-8 2 1 16,-5 1 4-16,-17 7 0 16,-13 4 13-16,-16 0 1 0,-14 5-11 15,-4 0 1-15,-9 5-5 16,-17-8 0-16,-12-10-2 16,-18 9 0-16,-19 2-1 15,-17 9 0-15,-18 5-32 16,-20 18-5-16</inkml:trace>
  <inkml:trace contextRef="#ctx0" brushRef="#br0" timeOffset="194677.33">11174 16613 11 0,'0'0'4'16,"-20"0"0"-16,-17 2 2 16,-2 2 1-16,-5 4 6 15,-2 6 1-15,-1 5-7 16,-7 5 0-16,0 2-1 0,-7 14 1 16,-7 10 1-16,11-2 0 15,7 3-7-15,13 0 0 16,15 1 1-16,0 3 0 15,10 0 1-15,7-11 0 16,8-9-1-16,2 2 0 16,3 1 1-16,7-1 0 15,8 1-2-15,14 9 1 16,14 7-1-16,3-7 1 16,4-3-2-16,-1-5 0 15,1-6 0-15,2-3 0 16,5-4 0-16,-1-4 0 15,6-3 0-15,-2-2 1 16,0-3-1-16,3-4 0 16,1-5 0-16,2-2 0 15,5-3 0-15,-6-3 0 16,-4-2 0-16,7 0 0 16,1 0 0-16,2 4 0 15,-3-1-4-15,1 5 1 0,-1 2 2 16,4-3 1-16,6-2-2 15,-3-7 1-15,-2-2-1 16,7-5 1-16,0-6 0 16,1 1 0-16,-1-2-2 15,-7-2 0-15,-10-2 1 16,0-7 1-16,0-4-2 16,-7-2 0-16,1-2 2 15,-5-1 1-15,-3-3 0 0,0-3 0 16,1-2-2-16,-12 2 1 15,-4 2-1-15,-9-4 1 16,-9 0 0-16,-14-1 1 16,-12-2-1-16,-14-1 0 15,-7-2 1-15,-15-1 0 16,-10-1-1-16,-13 1 1 16,-10-2-1-16,-10 7 1 15,-10 4 0-15,-5 8 0 16,-9 5-1-16,-10 8 0 15,-8 8-1-15,-1 7 0 16,-11 6-1-16,0 8 0 16,-4 6-2-16,-11 12 0 15,-14 7 3-15,0 18 0 16,-7 13-7-16,23 10 0 16,0 0-21-16</inkml:trace>
  <inkml:trace contextRef="#ctx0" brushRef="#br0" timeOffset="197526.41">21853 3877 1 0,'-9'13'0'0,"-20"37"0"16,-13 24 6-16,2-7-5 15,-1 10-1-15,8-14 1 16,5-5 0-16,10-15 1 15,12-10 10-15,3-7 0 16,4-13-11-16,1-2 1 16,1-3 4-16,5-8 1 15,5-8-1-15,9-13 1 16,6-13-4-16,8-5 0 16,9-12-3-16,5-11 0 15,8-17 0-15,-9 9 0 16,-3 0 0-16,-13 20 1 15,-11 14 2-15,-9 13 0 16,-8 12 2-16,-2 3 1 16,-5 6-6-16,-7 10 0 0,-7 9 0 15,-6 15 1-15,-5 13-1 16,-5 5 0-16,-2 13 0 16,-14 20 0-16,-7 18 0 15,6-15 0-15,4-4 2 16,11-24 1-16,9-19 2 15,9-15 1-15,12-17-1 16,1 1 1-16,4-11-6 16,10-13 1-16,8-10-1 15,5-15 0-15,7-12-1 0,7-21 0 16,8-12 0-16,-2-6 0 16,0-3 1-16,-7 16 0 15,-4 12 1-15,-11 20 1 16,-10 20-2-16,-4 8 1 15,-5 15-1-15,-6 8 0 16,-5 10 0-16,-12 26 0 16,-10 16 0-16,-22 24 0 15,-18 19-2-15,4-2 1 16,-3 8 1-16,10-18 0 16,6-14 2-16,12-10 0 15,11-16 1-15,9-12 0 16,12-19-3-16,7-9 1 15,12-14 2-15,12-20 1 16,11-14-4-16,19-28 0 0,17-24 0 16,-1-2 0-1,5-10-1-15,-13 7 1 0,-8 1 0 16,-13 23 0-16,-15 22 1 16,-7 15 0-16,-9 20-1 15,-22 40 1-15,-16 34-1 16,-30 35 0-16,-27 34-41 15,-15 24 1-15,-20 28 22 16,2-7 0-16,0-3 8 16</inkml:trace>
  <inkml:trace contextRef="#ctx0" brushRef="#br0" timeOffset="205780.16">7981 11905 151 0,'0'0'0'16,"19"-34"-1"-16,-16 32 0 16,-6 12-4-16,14-4 1 15,4 2 2-15,15-5 1 16,13-1-1-16,14-2 0 0,12 0-1 15,39-4 0-15,24-2 0 16,1-8 1-16,12-5 2 16,-5-4 0-16,-3-4 0 15,-4-12 1-15,-4-7-1 16,-13 6 0-16,-12-1 0 16,-30 1 0-16,-19 3 0 15,-15 7 0-15,-18 0 0 0,-8-1 1 16,-14-2-9-16,-13-2 1 15,-9 4 3-15,5 9 1 16,-7 5 2-16,11 4 1 16,1 5 0-16,12 8 0 15,8 8 0-15,9 13 0 16,8 4 2-16,5 8 1 16,7 7 0-16,-4 9 1 15,6 6 0-15,-6 16 0 16,2 13-1-16,-18-7 0 15,-6 0-3-15,-29-3 1 16,-19-4-37-16,-23 4 1 16,0-2-4-16</inkml:trace>
  <inkml:trace contextRef="#ctx0" brushRef="#br0" timeOffset="206413.47">8176 16475 110 0,'13'6'0'16,"11"4"-32"-16,-5-3 0 16,-2 1 32-16,22 5 0 15,13 3 0-15,16 1 0 16,17 2 0-16,28 1 0 16,16 4 7-16,-8-10 1 15,2-6 5-15,-18-7 0 16,-12-4-7-16,-21-8 0 15,-12-6-6-15,-14-4 1 0,-16-5 0 16,-14-7 0-16,-15-5-2 16,-5 7 1-16,-12 2 0 15,0 7 0 1,-1 4 2-16,6 5 0 0,0 4-2 16,9 4 0-16,5 5 0 15,22 9 0-15,20 9 0 16,2 2 0-16,11 5 1 15,-2 3 0-15,0 2 1 16,-11-2 1-16,-9-1 2 0,-16 6 0 16,-9 3-3-16,-37 13 0 15,-28 7-14-15,-34-4 0 16,-4 0-61-16</inkml:trace>
  <inkml:trace contextRef="#ctx0" brushRef="#br0" timeOffset="211443.23">17588 6360 15 0,'0'-11'0'0,"-1"-2"3"16,2-10 0-16,2-9 0 15,2 6 0-15,0-6 21 16,1 4 1-16,4 5-19 16,-4 5 0-16,-1 6-1 15,-1 4 1-15,3 3-4 16,-4 5 1-16,3 5 1 16,0 11 0-16,2 10-2 0,-3 9 0 15,-5 9-2 1,-6 8 0-16,-5 9 1 0,-4 2 1 15,-3 4-2-15,-5 13 0 16,-8 10 0-16,10-23 0 16,1-14 0-16,9-20 0 15,6-17 0-15,0-5 0 16,4-8-3-16,-4-11 1 16,0-14-9-16,2-9 0 15,6-10 8-15,0-4 1 16,7-13-9-16,3 6 0 15,2-3 10-15,-2 12 1 16,-2 9 0-16,-2 7 0 16,-2 10 0-16,9 9 0 15,1 13 1-15,-1 6 0 16,-1 12-1-16,0 1 0 16,-3 3 0-16,1-7 0 15,-5-4 8-15,1-4 1 0,2-1-6 16,5-11 0-16,-2-3-2 15,4-9 1-15,2-15-1 16,-4-1 1-16,-2-8-1 16,-4 1 1-16,-4-4-1 15,-1 1 0-15,-4 2-1 16,1 8 0-16,-1 3 0 0,-1 7 0 16,0 3-1-1,0 4 1-15,0 6-4 0,0 13 1 16,-1 8 1-16,-1 12 1 15,1 11 0-15,-1 5 1 16,1 9 0-16,-3-1 0 16,1 5-2-16,-2-2 1 15,-2-1-5 1,0-13 0-16,1-3-4 0,1-11 1 16,2-7-9-16,3-20 0 15,0 0 8-15</inkml:trace>
  <inkml:trace contextRef="#ctx0" brushRef="#br0" timeOffset="212793.09">17921 6564 40 0,'5'-2'0'0,"3"-1"3"16,6 6 1-16,6 5 4 15,1-6 1-15,6 1-2 16,-4-6 1-16,3-2-4 16,-9 0 0-16,2-2 4 15,-8-1 0-15,0 0-6 0,-3 0 0 16,-2-3 0-16,-1 3 0 15,-2-3-1-15,-1 0 0 16,-4 2-1-16,-1-2 0 16,-2 3 0-16,-6 3 1 15,-5 1-1-15,-1 5 0 16,-2 5 0-16,3 7 1 16,2 3-1-16,5 2 0 15,2 8-1-15,11 3 0 16,7 3 1-16,4-1 0 15,9-3 0-15,3-1 0 16,4-3 1-16,3-6 0 16,3-2 1-16,3-11 1 15,1-5-2-15,3-8 0 16,2-5-1-16,1-10 1 16,2-8-1-16,3-17 0 15,5-8 0-15,-14-2 0 16,-9-5 0-16,-10 3 1 15,-8 1-1-15,-8 12 1 0,-7 6-1 16,-2-17 1-16,-7-6-1 16,-5 1 0-16,-1 2-1 15,4 21 0-15,4 17 0 16,0 4 0-16,-1 10-7 16,-4 9 0 62,-3 7 7-78,-5 17 1 0,-1 17-2 0,2 4 0 0,1 10 1 0,3 14 1 0,3 18 0 0,11 2 1 0,11 7-1 0,9-7 0 0,13-3 1 0,-1-16 0 15,1-16 2-15,-3-10 0 16,-1-11-2-16,-11-15 1 16,0-15 1-16,2-11 1 15,4-11-3-15,3-9 1 16,3-15-2-16,5-19 1 15,6-20-1-15,-4-4 0 16,3-12-2-16,-15 4 0 16,-9-3-2-16,-10 12 1 15,-6 10 3-15,-6 12 0 16,-2 16 0-16,2 13 0 16,-2 13-1-16,0 2 0 15,-3 7-2-15,1 4 0 16,1 6 0-16,-5 20 1 15,-4 15 0-15,9 14 1 16,3 15 1-16,4 20 1 0,7 15 1 16,1-2 0-16,4 5-1 15,1-9 1-15,1-2-3 16,-2-7 1-16,-2-8-13 16,1-16 0-16,-1-16 8 15,-2-17 1-15,4-14 4 16,5-19 0-16,6-15 1 15,-4-9 0-15,2-10 1 0,-1-2 0 16,2-9-2 0,-2 6 0-16,-1-5 0 15,-5 14 0-15,-4 10 0 16,-1 5 0-16,-4 8-2 0,-5 22 0 16,-2 16 1-16,0 12 0 15,1 13-1 1,6-1 0-16,7 2 3 0,7-2 1 15,8 0 4-15,4-12 1 16,6-5 8-16,1-13 0 16,5-11-11-16,-3-14 1 15,-2-12-2-15,-4-13 0 16,-6-9-3-16,-4-24 1 16,-6-16-1-16,-16 5 0 15,-12 2 0-15,-6 17 0 16,-10 14 1-16,4 12 1 15,-4 17-2-15,-4 9 0 16,1 9-1-16,5 4 1 16,6 6-1-16,17 9 0 0,14 5 1 15,33 1 0-15,25-1-11 16,67-15 1-16,0-1-65 16</inkml:trace>
  <inkml:trace contextRef="#ctx0" brushRef="#br0" timeOffset="214191.63">16009 17269 13 0,'20'-14'5'0,"-9"14"0"15,-4 8 9-15,8-4 1 16,4 1-15-16,5-2 1 16,6-3 0-16,5-1 0 15,4-2-1-15,5-2 0 16,7-1-1-16,1-1 1 16,3 1-15-16,-1 1 1 15,-1 1-1-15</inkml:trace>
  <inkml:trace contextRef="#ctx0" brushRef="#br0" timeOffset="214508.68">16752 17227 1 0,'-21'-2'0'15,"6"-3"0"1,0-1 0-16,-4-2 0 16,-4 0 0-16,-6 1 0 0,-7-1 0 15,0 3 0-15,-7 2 0 16,-1 1 0-16,-5 4 0 15,5-1 0-15,0 3 6 16,3-1-4-16,0 1-1 0,9 1 0 16,8 0-1-16,6-2 0 15,8 0 0-15,-1 0 1 16,6 0-2 0,4 0 1-16,2 2 1 0,10 1 0 15,8 2 0-15,7 2 1 16,7-1 0-16,1 1 0 15,9-1-4-15,1-1 1 16,0 0-8-16</inkml:trace>
  <inkml:trace contextRef="#ctx0" brushRef="#br0" timeOffset="-214170.03">17200 17209 17 0,'17'-9'3'0,"-13"6"0"16,-8 6 7-16,4-3 0 16,-3 5-7-16,8-2 0 15,4 1 3-15,12 0 0 16,7-1-1-16,1 0 1 15,4-2-3-15,2-1 1 16,2-1-3-16,1-1 1 16,3 1-2-16,0-2 0 15,2-2 0-15,-7 0 0 16,-4 0-1-16,-7 2 0 0,-6 2 1 16,-5-1 0-16,-3 2 0 15,-11-3 0-15,-5-2 0 16,-13-1 0-16,-11-2 0 15,-4 5 0-15,-6 3 0 16,2 0 0-16,-4 2-1 16,3-2 1-16,2 0-1 15,8 0 1-15,6 1 0 0,4 1 0 16,7-2 0 0,2 1 0-16,4 1-2 0,5 3 0 15,5-1 2-15,11 1 0 16,9 1 1-16,5-1 0 15,3-2-1-15,-3 0 0 16,0 0 0-16,-7-1 0 16,-2-2 1-16,-5 0 0 15,-5 0-1-15,-5 0 0 16,-3 2-1-16,-7 1 0 16,-7 3-16-16,-2-1 0 15,0-1-11-15</inkml:trace>
  <inkml:trace contextRef="#ctx0" brushRef="#br0" timeOffset="-213626.58">18104 17203 49 0,'2'-6'-2'0,"-5"3"0"16,-4 1 1-16,2 1 1 16,1-1-1-16,1 2 0 15,1 2 1-15,8 4 1 16,7 2-1-16,12 1 0 16,10 2 1-16,6-2 1 15,6-1-1-15,8 0 1 16,9-2 5-16,0-1 0 15,6 0 2-15,16-5 0 16,14-3 1-16,-10 0 0 16,0-4-4-16,-16 4 0 15,-11 0-5-15,-24 1 0 16,-16 2 1-16,-1 0 0 16,-5 0 1-16,-3 2 0 0,-4 0 4 15,-2-1 0-15,-4 1-5 16,1-1 1-16,-2 2-2 15,-1 1 0-15,-1-3-16 16,-1-1 1-16,0 0-70 16</inkml:trace>
  <inkml:trace contextRef="#ctx0" brushRef="#br0" timeOffset="-211472.54">20258 5883 14 0,'1'16'1'0,"4"43"1"16,3 26 10-16,-5 4 0 15,0 10-6-15,-3 0 1 16,-3 5-3-16,3-15 0 16,0-9-3-16,2-23 1 15,3-18 1-15,-4-16 1 16,1-10 0-16,-5-16 0 15,-2-10-5-15,-5-15 0 16,-2-14-5-16,-4-9 1 16,-1-8 0-16,-2-7 0 15,-3-13-1-15,7 31 1 16,4 15 1-16,3 5 1 16,4 13 4-16,-1 3 0 15,3 4-1-15,4 5 0 16,1 3 0-16,13 8 1 15,9 3 0-15,3 1 1 0,7 4 2 16,-5-3 1-16,-1-4-4 16,-7-1 0-16,-3-2 2 15,-4-4 0-15,-2-5 0 16,-2-12 1-16,-3-7-4 16,-3-10 1-16,-4-12-1 15,2-11 0-15,-1-16 0 16,0 5 0-16,1 0-3 0,0 11 0 15,0 5 1 1,0 14 1-16,0 9-3 0,-1 7 1 16,0 4-1-16,-1 10 1 15,-1 6 1-15,6 19 1 16,-1 15 1-16,1 13 0 16,2 16 2-16,0 16 0 15,2 18 5-15,-2-6 1 16,3 1-8-16,0-7 1 15,0 2-7-15,-3-9 0 16,-4-4-11-16,-2-8 1 16,-1 1 5-16</inkml:trace>
  <inkml:trace contextRef="#ctx0" brushRef="#br0" timeOffset="-210236.82">21034 6289 21 0,'-12'8'0'0,"-7"8"3"16,6-19 1-16,0-8-3 15,-6 4 0-15,-3 4 5 16,-3 3 1-16,-2 5-4 0,0 6 1 15,2 6-4-15,3 5 1 16,5 6 2-16,4-1 0 16,5-3 2-16,5-4 1 15,0-3 1-15,9-1 1 16,5-2-4-16,0-6 0 16,2-5-4-16,3-8 0 15,4-6 0-15,-1-6 1 16,2-6-1-16,-2 1 0 15,-7-5 0-15,-1 10 0 16,-3-2-1-16,-2 5 0 16,1 4 0-16,-4 3 0 15,-1 0-1-15,1 7 1 16,0 7 0-16,2 8 1 16,-1 9-1-16,4 4 0 15,3 5 1-15,0-2 0 16,2 1 1-16,1-1 0 15,3-3 4-15,-4-4 0 0,-2-10-2 16,0-1 0 0,2-10-2-16,6-6 0 15,4-10-1-15,-2-6 0 0,1-7 0 16,-5-9 0-16,-1-1-1 16,-2 0 0-16,-1 1-2 15,-4 9 1-15,-1 2 0 16,-1 8 1-16,-3 2-1 15,-1 6 0-15,1 4 1 16,4 8 1-16,1 11-1 0,2 2 0 16,2 8 1-1,1 3 1-15,2 4 0 0,-4-4 0 16,-1-3-1-16,-1-3 1 16,-1-5-1-16,-2-1 0 15,-4-8 1-15,3-4 0 16,0-4 0-16,2-7 0 15,5-9-1-15,4-3 1 16,10-1 0-16,0-2 0 16,3 1 0-16,-21 1 0 15,-12 1-1-15,0 6 0 16,-5 2-1-16,7 15 0 16,1 8-1-16,-2 7 1 15,0 5 1-15,4-1 0 16,3 1 0-16,4-6 1 0,4 3-1 15,-1-5 1 1,3-4 3-16,-4-1 1 0,-3-8-2 16,-1-3 0-1,0-6-2-15,-1-3 0 0,2-10 0 16,0 0 0-16,0-2-1 16,-2 6 1-16,-1 1-2 15,-2 4 1-15,0 4-3 16,0 4 0-16,-1-1 1 0,3 11 1 15,2 6-1 1,1 2 1-16,2 4 0 16,2-1 1-16,4-2 0 0,-3-2 0 15,-2-3 1-15,3-4 0 16,3-5-1-16,-1-6 0 16,2-5 0-16,0-11 0 15,3-4 0-15,-7-6 0 16,-3-2 0-16,5-3 0 15,3 2-2-15,-2 5 0 16,2 7 1-16,-12 4 1 16,-7 5-2-16,-2 8 1 15,-3 5-1-15,5 12 1 16,3 8 0-16,-1 6 1 16,-2 7 0-16,3-4 0 15,2 0 0-15,6-1 0 16,6-6-1-16,-3-4 0 15,2-9-10-15,3-6 1 16,5-10-15-16,4-6 1 16,1 0 13-16</inkml:trace>
  <inkml:trace contextRef="#ctx0" brushRef="#br0" timeOffset="-209954.45">22031 6227 1 0,'10'-4'0'15,"6"-3"7"-15,-7 7-5 16,-1-4 10-16,-2 3 1 15,-3 1-5-15,-1-3 0 16,-2-5-8-16,-2-3 1 16,-1-2-3-16,0-1 1 15,-2 2-14-15,-1 2 1 16,0 1 2-16</inkml:trace>
  <inkml:trace contextRef="#ctx0" brushRef="#br0" timeOffset="-209330.46">22416 6300 51 0,'-14'8'0'15,"-10"5"1"-15,9 2 1 16,2 9 0-16,-7-1 1 16,-4 9 3-16,3-5 1 15,4 1-4-15,6-2 0 16,6 1 3-16,7-6 0 15,6-3 2-15,7-5 1 16,8-5-6-16,3-8 1 16,8-8-4-16,-1-5 1 15,3-10-1-15,-1-7 1 16,-1-9-5-16,-1-8 1 16,1-8-3-16,5-22 0 15,4-14 1-15,-7 5 0 16,-1-4-12-16,-7 12 1 15,-6 4 13-15,-1 13 1 16,-2 9 1-16,-5-3 1 16,-5 0 0-16,-2 13 0 0,-3 10-1 15,-4 9 1-15,2 2 0 16,-1 7 0-16,-1 5 0 16,-1 6 1-16,-1 6-1 15,-6 20 0-15,1 18 1 16,-3 13 0-16,-3 10-1 15,-2 33 0-15,-4 24 2 16,6-10 0-16,2 2 7 0,3-14 0 16,3-9-5-16,-1-12 1 31,1-15-7-31,-1-8 1 0,0 0-54 0</inkml:trace>
  <inkml:trace contextRef="#ctx0" brushRef="#br0" timeOffset="-209007.94">22700 6313 33 0,'0'0'0'0,"-3"-16"0"0,-2-11 1 15,-4 12 1-15,-2 4-1 16,-16 14 0-16,-9 5-7 15,-8 11 1-15,-1-1-12 16</inkml:trace>
  <inkml:trace contextRef="#ctx0" brushRef="#br0" timeOffset="-155724.62">11564 15764 1 0,'0'0'0'0,"-5"-5"0"16,-3-2 10-16,0 2-5 15,1 2 17-15,2 1 0 16,-1 1-21-16,1 1 1 15,2 0 0-15,1 0 0 16,-3 1 3-16,5-1 0 16,0 0-4-16,7 3 1 15,2 0-1-15,12 4 1 16,7 2-2-16,5 2 1 16,7 0-1-16,-1 0 1 15,2 2-1-15,-3-4 1 0,0-1 0 16,-2 0 0-16,-3 0 0 15,-1-4 0-15,-1-2-1 16,2-1 0-16,-1 1 0 16,-4-2 0-16,-7 0-1 15,-4 0 0-15,-3 0 1 16,-4 0 0-16,-4 0 0 16,-1 0 0-16,-5 0 1 0,-5 2 1 15,-9-1-1 1,-3 2 1-16,-4 2-2 0,-7-3 0 15,-2-4 1-15,-8-3 1 16,-11-1-1-16,-5-2 0 16,-4-1 0-16,-5 1 1 15,-7-2 0-15,-10 3 1 16,-12-1-2-16,12 5 0 16,4 3 0-16,8 0 0 15,8 0-1-15,2 1 0 16,3 2-1-16,14 2 1 15,5 3 0-15,4-2 0 16,4 2 0-16,-1 0 0 16,1 0 0-16,7-2 0 15,6-1-3-15,3-2 1 16,5 0-3-16,2 0 0 16,0-1 4-16,13 1 0 15,9 0 1-15,2-1 0 0,10-1-1 16,7-1 1-16,5-1 0 15,5 2 0 1,6 1-2-16,3-2 0 0,5 0-1 16,0 0 0-16,2 0 0 15,16 0 0-15,11 1 3 16,-9 1 0-16,-7 1-1 16,-5-1 0-16,-12-1-3 15,4 2 0-15,-6 0 4 0,-11-1 0 16,-10-2 0-16,-2-2 0 15,-7-1 0-15,0 2 0 16,-2-2 0 0,-3 3 0-16,-8 0 0 0,-2 0 0 15,-4-2 0-15,1 2 1 16,-6-2-1-16,0 2 0 16,0 0 2-16,-16 2 0 15,-10 0 0-15,-11-1 0 16,-8 2-2-16,-7 2 1 15,-8 3-1-15,-8-2 0 16,-5-1 0-16,-23 4 0 16,-16 2 0-16,8-1 0 15,0-3 0-15,6 1 0 16,2-1 0-16,12-3 0 16,8 1 0-16,2-5 0 15,1-2 0-15,6-1 0 16,2-3 0-16,10 0 0 15,9-1-4-15,18 4 0 0,13 0 2 16,3 2 0-16,5 1-6 16,3 0 1-16,-1 0-26 15</inkml:trace>
</inkml:ink>
</file>

<file path=ppt/ink/ink10.xml><?xml version="1.0" encoding="utf-8"?>
<inkml:ink xmlns:inkml="http://www.w3.org/2003/InkML">
  <inkml:definitions>
    <inkml:context xml:id="ctx0">
      <inkml:inkSource xml:id="inkSrc0">
        <inkml:traceFormat>
          <inkml:channel name="X" type="integer" max="21464" units="cm"/>
          <inkml:channel name="Y" type="integer" max="12140" units="cm"/>
          <inkml:channel name="F" type="integer" max="256" units="dev"/>
          <inkml:channel name="T" type="integer" max="2.14748E9" units="dev"/>
        </inkml:traceFormat>
        <inkml:channelProperties>
          <inkml:channelProperty channel="X" name="resolution" value="622.1449" units="1/cm"/>
          <inkml:channelProperty channel="Y" name="resolution" value="625.77319" units="1/cm"/>
          <inkml:channelProperty channel="F" name="resolution" value="0" units="1/dev"/>
          <inkml:channelProperty channel="T" name="resolution" value="1" units="1/dev"/>
        </inkml:channelProperties>
      </inkml:inkSource>
      <inkml:timestamp xml:id="ts0" timeString="2023-05-25T10:39:04.964"/>
    </inkml:context>
    <inkml:brush xml:id="br0">
      <inkml:brushProperty name="width" value="0.05292" units="cm"/>
      <inkml:brushProperty name="height" value="0.05292" units="cm"/>
      <inkml:brushProperty name="color" value="#FF0000"/>
    </inkml:brush>
  </inkml:definitions>
  <inkml:trace contextRef="#ctx0" brushRef="#br0">17440 11610 35 0,'-3'-1'5'0,"-35"-10"1"15,-22-11-3-15,-6 3 1 16,-10 0-3-16,-3 5 0 0,-3 0 1 15,-2 5 0-15,-1-4 1 16,3 7 1-16,3 1-1 16,3-1 0-16,-3-2 1 15,2-1 0-15,1-4-3 16,-1 2 1-16,0-2 0 16,-5 1 1-16,0-1-3 15,1 2 1-15,2 2-1 0,-4 3 1 16,-2 6-1-16,-1 3 0 15,1 2 0-15,-2-2 0 16,-1 0 0-16,-5-3 0 16,-5 1-1-16,0 2 1 15,-3 1 0-15,-1 2 0 16,-1 2-1-16,1 1 0 16,-3 2 0-16,3-3 0 15,-1 0-2-15,4 0 1 16,-2 3 1-16,5 1 1 15,-4 1-2-15,7-2 0 16,3-3 1-16,-6-1 1 16,-3-3-1-16,4 0 1 15,7-4 0-15,1 3 0 16,3 2-2-16,-3 3 1 16,5 3 0-16,2-2 1 15,3 2 0-15,-2-4 0 16,0-3 0-16,6-2 0 0,7-4 0 15,6-2 1 1,9-3-1-16,-4 1 1 0,2-2 0 16,-1-3 1-16,-3-1-2 15,5 4 0-15,2 2 0 16,12 2 1-16,6 1-1 16,-4 0 0-16,0-2 1 15,-1 1 0-15,1-4-1 16,-3 0 1-16,2 0-1 0,1 0 0 15,0 2 0-15,7 5 0 16,1-3 2-16,1 4 0 16,2 4-2-1,-2-4 1-15,-1 1-1 0,-2 1 0 16,-4-1 0-16,-2 4 0 16,-5 1 0-16,2-3 0 15,-2 4 0-15,3-1 1 16,2-3-1-16,4 5 0 15,0 0 0-15,-2 4 0 16,-1 6 0-16,0-3 1 16,2 3-1-16,-2 2 1 15,2 3-1-15,0 4 0 16,6 1 0-16,-1 5 1 16,3 2-1-16,3-5 0 15,1-2 0-15,1-1 0 16,-1-4-1-16,5-2 1 15,2-6 0-15,3 1 0 16,2 1 1-16,2-6 1 0,6 2-2 16,2-2 0-1,4 1 0-15,3 1 0 0,5 1 0 16,2 3 1-16,6 0-1 16,-1 2 0-16,4 2 0 15,3-1 0-15,3-1-1 16,1 4 1-16,-2 3-1 15,2-1 1-15,6 0 0 0,-4-2 0 16,6-1 0 0,1-1 0-16,-1-2 0 0,5-4 0 15,5-2 0-15,-3-5 0 16,4-1 0-16,-4 1 0 16,-3 0 0-16,-2-2 0 15,-8 1 0-15,3-1 0 16,-1 0 0-16,3 1 1 15,4-1 2-15,3-1 0 16,-1-1-2-16,2 1 1 16,-1 1 0-16,-1-3 0 15,1 2-1-15,4 0 1 16,-1-2-2-16,17 2 1 16,11-2-1-16,-7 1 0 15,2 1 0-15,-8-2 1 16,1 0-1-16,7-1 0 15,4 0 1-15,-2-2 1 16,4 0-1-16,10-4 1 0,8 0-1 16,1 1 0-16,3-4-1 15,2 3 1 1,2 0-1-16,-5 3 1 0,-7 1-1 16,5 0 0-16,5 0 1 15,4-5 0-15,5 2-2 16,8-5 1-16,9-6 0 15,-11 2 1-15,-1-3 0 16,-1 6 0-16,-2 1-1 16,-8 0 1-16,-6-1-1 0,-2 3 0 15,-3 1 1-15,2 2 1 16,-5 3-1-16,6-3 1 16,2-1-1-16,-3 3 0 15,-2 1-1-15,-2 0 0 16,1-5 0-16,-8 4 0 15,1 1 0-15,-5-2 1 16,1 2-1-16,4-5 0 16,6 2 0-16,-9-1 0 15,-1-3 0-15,-2 3 0 16,-2-4 0-16,-4 1 0 16,-4 3 0-16,1-1 0 15,-7 0 0-15,-2-4 0 16,-2-5-1-16,2 1 1 15,2-1 0-15,-6-2 0 16,-2-1 0-16,-12 5 0 0,-10 1 0 16,-5 1 0-1,-6 2 0-15,4-6 0 0,-3 0 0 16,-4 0 0-16,-4 0 0 16,0-2 1-16,1-1-1 15,-3-2 0-15,-2-1 0 16,-3-2 1-16,-5-2-1 15,-5 1 1-15,-4-3-1 16,0 5 1-16,1-1 0 0,-8 0 0 16,-1 0-1-16,-8 1 0 15,-5 1 0-15,-3-1 1 16,-1-1-1-16,-7 8 0 16,-6 3-2-16,-1 5 1 15,1 1-20-15,0 2 0 16,-2 3-17-16,4-11 0 15,1-6 37-15,-43-10-7 16</inkml:trace>
  <inkml:trace contextRef="#ctx0" brushRef="#br0" timeOffset="21326.76">19229 1555 65 0,'-11'24'6'0,"11"-29"0"15,5-14 5-15,-2 7 0 16,2-3-7-16,-2 6 0 15,-2 1-1-15,1 5 1 16,-2-2-2-16,-2 10 1 16,-2 0-3-16,-1 10 1 15,-3 9 0-15,-3 6 1 16,-2 1 1-16,-2 8 1 16,-3 4-4-16,-1 4 1 15,0 3 0-15,0 5 0 16,-1 5 1-16,-5 1 0 0,-5 6-2 15,8-17 1-15,3-10-1 16,3-6 1-16,5-10-1 16,-3 4 0-16,4-4 0 15,2-3 0-15,4-3-3 16,-4-3 0-16,-3 0-34 16,-2 0 0-16,0-2-4 15</inkml:trace>
  <inkml:trace contextRef="#ctx0" brushRef="#br0" timeOffset="22257.75">19354 1532 37 0,'1'23'0'0,"2"-4"1"15,-3-3 2-15,0 15 0 16,0 11-2-16,-4 7 0 16,-3 9 0-16,3 0 1 15,-1 0 1-15,2-11 0 16,0-8 0-16,1-7 0 15,0-9 3-15,2-4 1 16,0-9-6-16,0-1 0 0,0-4 0 16,0-5 0-16,0-3 1 15,4-13 1-15,0-8-1 16,6-2 1-16,2-6-2 16,4 4 1-16,2-3 4 15,1 7 0-15,3 2-4 16,0 7 0-16,1 2-1 15,-1 5 1-15,-1 5-1 16,-2 3 1-16,-2 6-1 16,-1 7 0-16,-3 6 0 0,-7 4 0 15,-3 9-1-15,-6-4 1 16,-6 6 0-16,-6-2 0 16,-2-1-1-16,1-4 1 15,0-7-2-15,1-1 1 16,-1-6-9-16,3-2 1 15,4-7-23-15,-1-1 0 16,1-3 4-16</inkml:trace>
  <inkml:trace contextRef="#ctx0" brushRef="#br0" timeOffset="23312.16">19748 1968 51 0,'-11'4'2'16,"10"7"0"-16,5 5 6 15,-1-3 1-15,4-2-6 16,2 1 0-16,2-4-1 15,3 0 0-15,-1-5 1 0,3 2 0 16,1-5-2 0,-1-5 1-16,3-6-2 0,-10-5 0 15,1-7 0-15,-5-4 0 16,-4-4-1-16,-1 6 1 16,-3 0 0-16,-6 4 0 15,-7 2-1-15,-5 10 1 16,-2 3-1-16,-3 6 0 15,1 6 0-15,6-1 1 16,0-1-3-16,7 3 0 16,5-3 3-16,6 1 0 15,4 1 0-15,13-9 0 16,11-5 1-16,-2 0 0 16,5 1 0-16,-3-1 0 15,1-3-1-15,-6 6 1 16,-3-3 0-16,-3 8 1 15,-2 0 0-15,0 5 0 16,2 9 0-16,-3 2 0 16,-1 7 0-16,-2-2 1 15,-2-2 1-15,-2-1 0 0,-1 3-2 16,2-9 0-16,5-1-2 16,0-6 0-16,4-2 1 15,0-11 0-15,-1-11 0 16,-2 2 1-16,0-5 0 15,-4-4 0-15,-1-3-1 0,-2 6 0 16,-2 4 0 0,-1 6 1-16,0 6-1 0,2 2 1 15,-1 10-2-15,6 6 0 16,4 12-1-16,0 2 1 16,2 10-8-16,3-5 1 15,5-2-18-15,4-5 1 16,5-4 17-16,-1-9 1 15,-1-7-11-15,-4-3 1 16,-5-8 14-16,-5-8 1 16,-2-12 0-16,-6-3 0 15,-4-10 0-15,-2 8 1 16,-3 1 12-16,0 10 0 16,0 5 14-16,0 6 0 15,0 6-21-15,8 15 1 16,5 9-1-16,1 12 0 15,5 11-1-15,1 6 1 16,4 6-4-16,3 28 1 16,3 17-2-16,-8-2 1 0,-3 8-1 15,-11-20 1-15,-7-13 0 16,-2-18 1-16,-4-15 1 16,-1-19 0-16,-4-12-2 15,-9-9 0-15,-6-14 0 16,-5-8 0-16,-5-10-1 15,-3-25 0-15,-1-21 0 16,15-2 0-16,12-13-1 0,13 14 1 16,13 4-5-16,5 7 0 15,10 6-12-15,-4 9 1 16,5 3-19-16,-5 3 0 16,2 1 21-16</inkml:trace>
  <inkml:trace contextRef="#ctx0" brushRef="#br0" timeOffset="23470.65">20540 1473 62 0,'7'11'0'0,"-4"-3"0"15,-3-3-25-15,1 1 1 16,1 2 18-16</inkml:trace>
  <inkml:trace contextRef="#ctx0" brushRef="#br0" timeOffset="24359.39">20753 1933 65 0,'-1'-19'2'0,"5"27"0"16,6 14 3-16,-2-9 0 15,1 2-2 1,4-11 0-16,4-8 2 0,-1-7 0 16,1-4-2-16,-4-2 1 15,-2-7-4-15,-5-1 0 16,-4 0 0-16,-4 1 1 15,-1 1-1-15,-5 4 1 16,-7 3-1-16,2 8 0 16,0 4 0-16,2 0 0 15,-1 8 0-15,4-3 0 16,1 5-3-16,6-1 1 16,2-2 0-16,10-3 0 15,10-3-1-15,3-2 1 16,6-6 2-16,-4 4 0 15,1 4-1-15,-1 3 1 16,-3 0 0-16,-4 6 0 16,-2 2 0-16,-2 1 0 15,-3 5 0-15,-1-1 0 16,-3 6 0-16,-1-4 0 0,-1 1 2 16,0 0 0-16,-1-7-1 15,0-1 1-15,-1-2-2 16,1-6 0-16,0-3 0 15,3-5 1-15,1-3 0 16,-1-1 1-16,-2-1-2 16,-1-6 0-16,0-1 2 0,-2 6 0 15,-1 4 0 1,-1 2 0-16,2 2-1 0,0 9 0 16,4 5 0-16,-4 5 1 15,3 6-2-15,4-1 1 16,1 6 0-16,3-8 1 15,-1-1-2-15,-2-2 1 16,0-5 0-16,0-2 0 16,0-4-1-16,1-10 1 15,4-8-1-15,0-4 0 16,1-4 0-16,-1-3 1 16,1-7-1-16,-4 9 1 15,0-2-1-15,-7 8 0 16,0 0 0-16,1 7 0 15,-1 1 0-15,-3 6 0 16,0 0 0-16,2 7 0 16,-2 9 1-16,2 8 0 15,0 4 1-15,1 3 1 16,3 0-3-16,1-2 1 16,1-1-3-16,2-4 1 0,-1-3-27 15,15-8 0-15,8-8 0 16,9-11 0-16,0 1 19 15</inkml:trace>
  <inkml:trace contextRef="#ctx0" brushRef="#br0" timeOffset="24759">22361 1040 60 0,'-19'27'17'0,"14"-16"0"16,9-9-9-16,-9 27 1 16,-3 14 0-16,-16 43 1 15,-10 32-7-15,-15 18 0 0,-11 20-2 16,3-4 0-16,-3 8 0 16,9-6 0-1,6-4 0-15,4-16 0 0,4-13 0 16,7-19 1-16,7-21-5 15,7-23 0-15,6-25-44 16,4-30 0-16,0 0 17 16</inkml:trace>
  <inkml:trace contextRef="#ctx0" brushRef="#br0" timeOffset="26375.46">22476 1632 52 0,'13'0'16'16,"-8"-3"1"-16,-2-5-6 15,-2 3 0-15,-1-1-9 16,0 6 0-16,0 0 3 16,0 16 0-16,2 13-3 15,0 11 0-15,-1 12-1 16,-1 2 1-16,-1 8-2 16,-1-11 0-16,0-5-3 0,1-10 0 15,1-9-8 1,-3-7 1-16,3-4-24 0,0-16 1 15,-2-8 27-15,0-23 0 16,1 2-7-16</inkml:trace>
  <inkml:trace contextRef="#ctx0" brushRef="#br0" timeOffset="26530.12">22382 1450 20 0,'7'-8'14'0,"6"-8"1"15,6-7 0-15,13-1 1 16,4-2-10-16,11 1 1 15,10 3-5-15,-2-2 0 16,2 4-4-16,-6 6 1 16,-6 6-40-16,-7 6 1 15,0 2 34-15</inkml:trace>
  <inkml:trace contextRef="#ctx0" brushRef="#br0" timeOffset="26691.58">22498 1668 15 0,'35'-8'-1'16,"1"0"1"-16,1 1-7 15</inkml:trace>
  <inkml:trace contextRef="#ctx0" brushRef="#br0" timeOffset="26837.56">22887 1695 1 0</inkml:trace>
  <inkml:trace contextRef="#ctx0" brushRef="#br0" timeOffset="27091.3">22839 1640 64 0,'5'25'0'15,"-4"-22"0"-15,-2-11 0 16,-1 3 0-16,2-2-7 16,0 0 0-16,0 3-8 15,3 4 0-15,1-3 3 16</inkml:trace>
  <inkml:trace contextRef="#ctx0" brushRef="#br0" timeOffset="27728.37">22399 1679 76 0,'20'-3'5'0,"-1"-2"0"15,2-3 1-15,6 2 0 16,4 1-6-16,-2 1 0 16,-2 1-3-16,-2-1 0 15,0 4-39-15,-3 0 1 16,0 0 33-16</inkml:trace>
  <inkml:trace contextRef="#ctx0" brushRef="#br0" timeOffset="28033.43">22819 1442 10 0,'12'11'1'15,"-5"-3"0"-15,-3-3-1 16,-1 2 0-16,1 0 5 0,-1 1 1 16,2-1 7-16,1-2 0 15,3 0-7-15,-1-2 0 16,-1 0-5-16,-3-3 1 15,1 0 1-15,-2-3 0 16,-1 3-3-16,-2 0 1 16,0-5-19-16,0 5 0 15,0 0-5-15</inkml:trace>
  <inkml:trace contextRef="#ctx0" brushRef="#br0" timeOffset="28540.94">22872 1695 38 0,'16'1'20'0,"-11"2"0"16,-5-3-5-16,0 0 0 16,-3 4-11-16,3 8 1 15,0 4-3-15,1 3 0 16,2 7-2-16,-1 3 0 15,0 5 0-15,-2-6 0 16,0-4 0-16,0-2 1 16,-2-5-1-16,0-6 0 15,2 0 0-15,-1-6 1 16,1-2-1-16,0-3 1 16,0-3-1-16,-3-5 1 15,0-8-1-15,-1 4 1 16,0-4-2-16,0-3 1 15,1 0-1-15,0-4 0 16,2-4-7-16,-1 4 1 16,2-1-18-16,0 7 1 15,0 3 2-15,0 3 0 0,0 1 14 16</inkml:trace>
  <inkml:trace contextRef="#ctx0" brushRef="#br0" timeOffset="28874.21">22991 1673 63 0,'-19'8'7'0,"19"-2"0"16,9-6 0-16,-1 5 0 16,2-2-4-16,-3 9 0 15,0 12-3-15,-3-5 1 16,0 1-2-16,-3-1 0 15,1 0-10-15,-2-4 0 16,0-2-23-16,0-5-5 16</inkml:trace>
  <inkml:trace contextRef="#ctx0" brushRef="#br0" timeOffset="29168.3">22984 1582 79 0,'7'31'1'0,"-4"-31"0"15,0-16 1 1,-1 5 0-16,-2-1-2 0,0 4 1 16,1 0-1-16,-1 2 0 15,2 4 0-15,-2 2 0 16,1-3 1-16,-1 3 0 15,2-4 0-15,-2-3 0 16,0 3-1-16,0-1 1 16,-2 2-1-16,1-2 0 15,1 2-9-15,0 3 1 16,0 0-44-16</inkml:trace>
  <inkml:trace contextRef="#ctx0" brushRef="#br0" timeOffset="29710.4">22986 1632 54 0,'22'0'3'0,"-19"0"1"16,-11-3 14-16,5 0 0 0,0-2-13 15,12-3 1-15,10-3-5 16,5-1 1 0,6-7-4-16,-6 6 1 0,-4 2-32 15,-1 7 1-15,0-4 3 16</inkml:trace>
  <inkml:trace contextRef="#ctx0" brushRef="#br0" timeOffset="30242.34">23343 1524 52 0,'-10'3'3'0,"-3"2"0"15,-4 2 0-15,-3 4 0 16,-3 5 6-16,1 1 0 16,2 8-3-16,2-1 1 15,4 1-5-15,3 5 1 16,5-2 2-16,1-1 0 15,2-4-4-15,3-4 1 16,5-3-1-16,-2-7 0 16,2-1 0-16,-1-5 1 15,3-6-2-15,2-13 1 16,4-9-1-16,-2-9 1 0,1-9-1 16,-2-11 0-16,-4-9 0 15,1-8 0-15,-3-6 0 16,1-6 0-16,0-13 0 15,-2 34 0-15,-1 18 0 16,-1 17 0-16,-1 19 0 16,0 3 0-16,0 10 0 15,3 17 0-15,2 14-1 16,1 11 0-16,2 11-5 0,3 21 0 16,5 10-9-16,0-13 0 15,1-7-5-15,-1-22 1 16,0-19 13-16,-1-1 0 15,1-4-9-15</inkml:trace>
  <inkml:trace contextRef="#ctx0" brushRef="#br0" timeOffset="30577.82">23567 1511 42 0,'-15'28'3'0,"7"-20"1"16,4-12 3-16,-6 11 1 15,1 6-7-15,-1 6 1 16,-1 4-2-16,5 4 0 16,4 1 1-16,4-1 0 15,4-7 1-15,2-1 1 0,2-6-2 16,2-5 0 0,4-8-1-16,0 0 0 0,0-8 1 15,-2-8 0-15,0-4 1 16,-5 1 0-16,-1 0 1 15,-3 6 0-15,-2 1-2 16,0 4 1-16,-1 5-1 16,0 0 1-16,-2 3-3 15,1 6 1-15,2 3-1 16,4 7 1-16,4 6-32 16,3-2 0-16,0-1 14 0</inkml:trace>
  <inkml:trace contextRef="#ctx0" brushRef="#br0" timeOffset="31496.63">24079 1406 50 0,'-6'16'5'0,"-7"-5"0"15,-2-2-3-15,0 5 0 16,0 2 0-16,4 4 1 16,1 4 5-16,4-4 1 15,3-1-8-15,1-3 0 16,4-1 4-16,4-4 0 0,3 2-4 16,9-10 1-1,4-3-2-15,0-11 1 0,0-5-1 16,-3-2 0-16,0-3 0 15,-6-2 1-15,-4-1-1 16,-4 4 1-16,-5-2 0 16,-3 6 1-16,-4 0-2 15,-5 5 0-15,-4 7 0 16,2-1 0-16,1 7-1 0,0 1 0 16,1 1 1-1,4 3 0-15,3 4 0 0,5-7 0 16,3 1 0-16,10-5 0 15,6-1 0-15,3-6 1 16,6-1 0-16,-5 1 1 16,-3-4 0-16,-4 3 0 15,-4 0-2-15,-2 3 1 16,-4 0-1-16,1 5 1 16,-3-3-1-16,1 8 0 15,0 3 0-15,-1 6 0 16,1 3 0-16,1 2 0 15,1 0 0-15,2-3 1 16,4-5-1-16,0-7 0 16,1-4 0-16,1-4 1 15,4-4-1-15,-4-3 0 16,-3-2 0-16,-1-9 0 16,-1-1 0-16,-2-1 0 15,-2 4 0-15,-1 6 1 0,-2 4-1 16,0 2 1-16,0 5-1 15,0 11 1-15,2 8-1 16,0 3 0-16,1 4 0 16,2 5 1-16,1-1-1 15,-1-3 1-15,0-4 0 16,6-6 0-16,5-9-1 16,2-5 0-16,3-13 0 15,-2-2 1-15,0-7 1 16,-3-7 0-16,-4-2-2 0,1-4 1 15,-2-4-1-15,1 8 1 16,-1 4-1-16,-2 4 1 16,-1 7-1-16,5 8 1 15,3 5-1-15,-3 6 0 16,-2 0 0-16,0 10 0 16,2 2 0-16,-3 9 1 15,-4 3 0-15,-2-1 0 16,-3 3-1-16,-8 2 0 15,-7 4-19-15,-15 4 1 16,-8 3-29-16</inkml:trace>
  <inkml:trace contextRef="#ctx0" brushRef="#br0" timeOffset="32360.34">19196 3057 78 0,'0'4'6'0,"-2"9"1"16,1 9 1-16,-9 14 0 15,-5 14-5-15,-8 13 0 16,-3 16 0-16,-14 29 1 16,-9 22-3-16,-1-3 1 15,-4 7-2-15,10-25 0 16,6-11 0-16,5-25 1 16,8-15-1-16,7-18 1 15,9-17-2-15,3-10 0 16,4-13-28-16,0-8 0 0,1 0-16 15</inkml:trace>
  <inkml:trace contextRef="#ctx0" brushRef="#br0" timeOffset="33820.05">19355 2905 45 0,'-4'12'0'32,"-9"9"7"-32,15 0 0 0,9 3-2 0,-8 18 0 15,3 18 0-15,-3 6 0 16,-1 12-5-16,-2 23 0 16,0 21 2-16,0-24 0 15,0-9 2-15,0-23 1 16,0-19 3-16,0-16 0 15,-2-15-7-15,1-8 1 16,1-5-2-16,0-14 1 16,1-13-1-16,6-7 1 15,4-8-2-15,4-4 1 16,4-7 1-16,0 14 0 16,2 2 1-16,-1 7 0 15,-4 10 0-15,0 3 0 16,-4 6-2-16,1 11 1 15,-2 5 0-15,-5 11 0 0,-1 9-1 16,-10 6 1-16,-6 2-1 16,0 2 0-16,-6 1 0 15,0-7 0-15,-1-4-3 16,4-8 1-16,1-6-33 16,4-9 1-16,3-5 25 15,6-16 1-15,6-15 1 16,5-3 1-16,6-7 4 15,1 0 0-15,1 2 1 0,0 7 1 16,1 7 1 0,-3 6 0-16,-2 8 8 0,-1 8 1 15,0 10 0-15,-1 5 0 16,-1 10-2-16,1 2 1 16,1-1-2-16,3 1 0 15,2-4-4-15,3-7 1 16,5-4-4-16,2-4 1 15,5-5 1-15,-5-5 1 16,-2 2-2-16,-5-11 1 16,-5-7-1-16,-4 3 1 15,-5-3-1-15,-5 1 0 16,-6 1-1-16,-4 0 0 16,-4 7 0-16,-5 1 1 15,-4 6-1-15,-1 5 0 16,3 0 0-16,3 0 1 15,6 0-2-15,3 1 0 16,2-1 0-16,14-4 0 16,9-4 1-16,3-3 0 0,8-2 1 15,-6 6 1-15,1-1 3 16,-2 3 0-16,0 2-3 16,-5 8 0-16,1 6-2 15,-8 4 1-15,-1 6 0 16,-1 1 0-16,1-2-1 15,-5-1 0-15,-4 0 0 0,2-7 0 16,-1-1 0-16,4-3 0 16,5-6-2-1,5-12 1-15,5-13 0 0,-1-1 1 16,1-10 0-16,-1 2 0 16,1-2 0-16,-6 5 0 15,-4 6 0-15,-1 4 0 16,-4 7 0-16,2 1 0 15,0 6-1-15,1 6 1 16,4 6-3-16,0 1 0 16,1 1 3-16,2 2 0 15,-1-3 0-15,3-4 0 16,-1 0 0-16,5-9 1 16,3-6 0-16,-1-2 0 15,1-5-1-15,-4 2 1 16,-4-3-2-16,-4 6 1 15,-5 2 0-15,-2 7 1 16,-1-3-1-16,3 14 1 16,0 5 0-16,4 12 0 0,6 6 0 15,-1 14 0-15,3 11-1 16,-1 6 1-16,2 6-1 16,-2 23 0-16,-2 15 0 15,-4-3 0-15,-5-2 2 16,-11-20 1-16,-10-11 0 15,-3-19 0-15,-6-17 0 16,0-18 1-16,0-22-4 16,-7-13 1-16,-4-22-1 0,5-34 0 15,3-32 0-15,22-10 0 16,14-15-4-16,9 20 0 16,10 5 0-1,0 17 1-15,5 14-3 0,-7 14 0 16,-3 13 3-16,-7 14 0 15,-7 9 2-15,-5 7 0 16,-4 9 1-16,-2 0 0 16,-2 6 0-16,1 0 0 15,-3 5 0-15,0 5 0 16,-4 6-34-16,8 6 1 16,0 2 3-16</inkml:trace>
  <inkml:trace contextRef="#ctx0" brushRef="#br0" timeOffset="34612.3">21012 3276 54 0,'-6'13'0'16,"-5"9"3"-16,1 5 1 0,2 4 5 16,5-6 0-16,3 2-5 15,8-4 0-15,5-2 3 16,6-10 0-16,7-8-4 15,1-6 0-15,2-10-2 16,-3-6 1-16,-2-7 0 0,-3 1 1 16,-4-7-2-16,-8 2 1 15,-4 2-1 1,-8 1 1-16,-8 7-2 0,-6 9 1 16,-10 11-1-16,2 0 0 15,-1 8 0-15,7-3 0 16,5 2 0-16,5 1 0 15,6-1-2-15,12-3 0 16,12-1 1-16,5-6 0 16,8-5 1-16,-1 1 0 15,-3-6 0-15,-7 5 0 16,-4 2 0-16,0 6 0 16,-3 6 0-16,-2-1 1 15,-3 6-1-15,-4 1 1 16,-4 7 0-16,0-3 0 15,0 0-1-15,0-1 1 16,-1-4 0-16,1-1 0 16,2-2-1-16,7-5 0 15,6-6 0-15,-1-2 0 0,2-8 0 16,3-2 0-16,0-7 0 16,0 3 0-16,-4-2 1 15,-4 9 0-15,-2 1-1 16,-4 3 0-16,-1 3 0 15,2 10 0-15,0 8 0 16,-1 5 0-16,0 3 0 16,0 1 0-16,2-3 1 0,1 1 0 15,1-4 0-15,7-5 1 16,5-10-2-16,1-5 0 16,2-7 0-16,0-7 1 15,1-8 0-15,-3-6 0 16,-1-2-1-16,-5-2 1 15,-3-2 0-15,-4 11 0 16,-2 7 0-16,-4 7 1 16,-3 6-2-16,2 19 1 15,-2 15-1-15,4 4 1 16,0 12-1-16,8-3 0 16,2 3-10-16,15-9 0 15,10-2-36-15,31-17 0 16,-1-2 28-16</inkml:trace>
  <inkml:trace contextRef="#ctx0" brushRef="#br0" timeOffset="34933.93">22776 2624 61 0,'0'4'0'15,"0"7"8"-15,-2-6 0 16,1-8-3-16,-2 9 0 16,-2 7-1-16,-6 23 0 15,-6 20 5-15,-7 20 1 16,-4 21-5-16,-23 47 0 15,-14 37-4-15,1-7 0 16,-4 3-1-16,9-18 1 16,6-13-1-16,17-46 0 15,13-37-2-15,6-16 1 16,9-20-51-16,11-43 1 16,0 0 39-16</inkml:trace>
  <inkml:trace contextRef="#ctx0" brushRef="#br0" timeOffset="36054.99">23229 2699 46 0,'0'8'10'0,"-5"-8"0"0,-4-2-3 15,-7 4 1 1,-6 6 1-16,-2 14 1 0,-3 6-5 16,2 3 1-16,0 9-1 15,7-3 0-15,7-1-3 16,15-4 1-16,11-4-3 15,11-5 0-15,10-4 1 16,5-5 0-16,8-1 0 16,-2-2 1-16,1-3 1 15,-12 1 0-15,-8 5-3 0,-12 7 1 16,-8 10-1-16,-18 0 0 16,-9 7 0-16,-7-2 0 15,-9 3-1-15,0-4 1 16,-3 0-4-16,10-10 1 15,4-7-17-15,7-7 0 16,4-11 3-16,18-15 1 16,14-12 8-16,14-12 1 15,14-8 5-15,17-11 1 16,16-8 4-16,-14 11 0 16,-1 5 4-16,-21 14 0 15,-14 9 2-15,-9 11 0 16,-10 8-4-1,-3 4 1-15,-7 4-1 0,-7 1 0 16,-8 5-2-16,-2 10 1 16,-1 5-1-16,-2 8 1 15,-2 4-3-15,5 5 0 16,2 3 0-16,6-7 0 16,7-4-1-16,5-9 0 0,7-3-1 15,8-10 1-15,8-11-2 16,0-9 0-16,3-12 1 15,-5-3 0-15,0-7 1 16,-6-2 0-16,-3-7 0 16,-5 9 0-16,-3 6 0 15,-3 4 1-15,-2 8-1 16,-1 5 1-16,-2 4-1 16,-2 14 1-16,0 9 0 0,1 8 0 15,1 5-1-15,1 3 0 16,4 7 0-1,6-8 0-15,7 2-5 0,5-6 1 16,7-5-13-16,5-14 1 16,4-8-12-16,2-19 0 15,0 3 19-15</inkml:trace>
  <inkml:trace contextRef="#ctx0" brushRef="#br0" timeOffset="36418.87">24105 2718 72 0,'9'-11'0'0,"8"-10"3"16,-10 18 1-1,2-1 11-15,-1-7-9 16,2-13 0-16,2-7-2 15,-4-9 0-15,-2-2-1 16,-6-10 0-16,-3-3-2 16,-3 5 1-16,-4 0-2 15,3 14 1-15,-1 9-1 16,-2 8 0-16,-1 7-1 0,0 24 1 16,0 18-4-16,-2 17 1 15,-1 19-3-15,5 33 1 16,1 27 4-16,3-10 0 15,5 5 1-15,6-23 0 16,6-10-5-16,2-16 0 16,3-14-29-16,7-23 1 15,-1 1 17-15</inkml:trace>
  <inkml:trace contextRef="#ctx0" brushRef="#br0" timeOffset="37045.61">24314 2886 60 0,'0'12'0'15,"-1"10"5"-15,4-14 1 16,3-3 6-16,2-5 1 16,2-3-13-16,1-2 1 0,3-3 0 15,-1 0 0-15,-2 0 1 16,-2 1 0-16,-3-1 0 15,-1 0 0-15,0 3 1 16,-2 2 1-16,0-2-4 16,0 5 1-16,-1 2-1 15,1 6 0-15,2 6 0 16,0 2 0-16,1 1 0 16,0 2 1-16,0 1 0 15,1-4 1-15,1-2-2 0,1-6 1 16,1-4 0-16,4-8 0 15,2-7 0-15,-2-2 0 16,0-3 0-16,-3 1 1 16,-2-1-2-16,-1 5 0 15,-3-1 1-15,1 4 0 16,-1 5-1-16,0-1 0 16,0 8 0-16,-1 3 0 15,3 9 0-15,-3 3 0 16,1 4 0-16,0-5 0 15,1 1 0-15,2-7 1 16,3-1-1-16,8-8 0 16,8-3 0-16,-5-8 0 15,2-7 0-15,-4-4 0 16,-1-5 0-16,-3 4 0 16,-4-4 0-16,-2 9 0 15,-2-1 0-15,-3 5 0 0,-2 3 0 16,0 4 0-16,-2 0-2 15,1 9 1-15,0 6-7 16,-1 0 0-16,-1 5-18 16,11-1 0-16,8 1 4 15,10-8 0-15,-1 0 14 16</inkml:trace>
  <inkml:trace contextRef="#ctx0" brushRef="#br0" timeOffset="37412.35">25225 2696 15 0,'-10'0'0'0,"-5"0"9"0,7-5 1 16,3-3 2-16,-3 0 1 16,-1 4-7-16,-10 8 0 15,-8 7-5-15,0 10 1 16,-3 6 0-16,5-1 0 16,3 2 2-16,6-1 0 15,5-2-2-15,6-3 0 16,7-3-1-16,9-6 1 15,9-10-1-15,2-6 1 16,7-8-2-16,-6-2 0 16,1-9 0-16,-5-3 1 15,-2-10-2-15,-4 9 1 16,-5 1 0-16,-2 6 0 16,-1 6 1-16,-3 4 0 15,-2 7 1-15,-2 15 0 16,-1 9 6-16,6 9 1 0,3 8 1 15,9-2 1-15,5 5-10 16,13-8 1-16,13-2-6 16,12-17 1-16,12-13-62 15,29-22-5-15</inkml:trace>
  <inkml:trace contextRef="#ctx0" brushRef="#br0" timeOffset="84423.57">14978 12422 1 0,'7'-3'0'16,"2"1"0"-16,5 2 0 16,5 2 6-16,0 1-5 15,2-3 10-15,-4 1 0 16,-1 1-3-16,-5-1 0 15,-2 3-5-15,-1-4 0 16,-3 1 0-16,-2 1 1 16,0-2-2-16,-3 0 0 15,0 0-2-15,0 0 1 16,-3 4-1-16,-2 0 1 16,-1 0-1-16,-5 1 0 15,-3 0 1-15,1 1 1 16,-1-3-2-16,0 2 0 15,0 0 0-15,-1-2 1 16,1 0 0-16,2-2 1 0,-1 1-2 16,2-1 1-16,2 1 0 15,1 0 1-15,1-2-1 16,3 0 1-16,-1 0-1 16,0 0 1-16,-1 1-2 15,-1 1 1-15,4-1-1 16,-9 4 1-16,-4 1-1 15,0 2 0-15,-6 3 1 0,5-1 1 16,-1 1-1-16,1-4 0 16,-2 3 0-16,3-2 1 15,4-2-1-15,1-3 0 16,-2 2-1-16,2-5 1 16,1 1 4-16,3 1 0 15,0-1-3-15,3 3 0 16,-1-4 1-16,2 1 0 15,3 1 0-15,-5-1 1 16,3-1-2-16,2 0 0 16,-3 3-1-16,3-3 0 15,0 2-1-15,0 4 0 16,2-1-1-16,1 6 1 16,2-2 0-16,-2 6 0 15,3 2 1-15,2 6 0 16,0 4-1-16,-2 3 1 15,-1 1 0-15,-2-1 1 0,-1 3-2 16,-2 2 1 0,-2 1-1-16,1-7 1 0,-3-3 0 15,1-4 1-15,0-4-2 16,1-2 0-16,2-3 0 16,0-4 0-16,0-3 1 15,0-1 0-15,-1-2 0 16,1-3 1-16,1 3-1 15,7-1 0-15,7-2-1 16,5 3 1-16,8 0-1 0,2-1 1 16,4 1 0-16,-1-3 0 15,1 0-1-15,-4 1 0 16,-3-1 1-16,-3 0 0 16,-4 0-1-16,-4-1 1 15,-3 1-1 1,-2-3 1-16,-6 3-1 0,-1 0 0 15,-1 0-2-15,1 0 1 16,-3 3-43-16,2-2 0 16,-3 3 21-16,4 2-8 15</inkml:trace>
  <inkml:trace contextRef="#ctx0" brushRef="#br0" timeOffset="85604.45">5357 14391 39 0,'6'0'1'0,"-6"0"1"16,-3-3-1-16,3 3 1 16,0-3 4-16,11 3 1 15,2 0-1-15,10 0 0 16,7 0-2-16,5-2 0 15,6-1-4-15,-2-2 0 16,2-1 1-16,2 1 0 16,-2-1 0-16,0 0 0 15,2-2-1-15,-2 0 1 16,-2-1-1-16,-1 1 0 16,5-3 0-16,-12 3 0 15,-1 3 0-15,-8-1 0 16,-4 5 1-16,-6 1 0 15,-5-4 0-15,-3 4 1 16,-1 4 3-16,-1-1 0 16,1 4-3-16,-3 8 0 0,-3 5 1 15,0 5 0-15,-2 3 2 16,2 7 0-16,1 3-2 16,-2 2 0-16,0 6-3 15,1-5 0-15,2-1 0 16,-6 0 0-16,3-4 1 15,-1-2 0-15,0-1 0 16,2-3 1-16,-3-2 0 16,1-1 0-16,0-3-1 0,1 1 1 15,-3 0-2 1,3-6 1-16,0-4 0 0,3-2 1 16,-2-5-2-16,-1-1 0 15,3 0 1-15,-4-1 0 16,-1-1 1-16,-7-1 0 15,-4 1-1-15,-5-5 0 16,-3-3 0-16,-7-2 0 16,-4-1-1-16,-4 0 1 15,-1-2 0-15,5 2 1 16,3 1-2-16,4 2 0 16,7 0-13-16,5 1 1 15,6 1-39-15,16-6 1 16,14-4 46-16,12-12 1 15,1-4-9-15</inkml:trace>
  <inkml:trace contextRef="#ctx0" brushRef="#br0" timeOffset="86644.08">8531 14058 75 0,'0'0'-6'0,"0"0"1"0,-4 0-12 15,4 0 1-15,0 0 16 16,6 2 0-16,7 0 5 15,12 1 1-15,14 0-1 16,15 2 0-16,12-1-4 16,32 4 1-16,27 0-1 15,-5-2 0-15,4-1 0 16,-2-7 1-16,-2-6 3 0,-16 2 0 16,-11-2 3-1,-14 2 1-15,-15 1-6 0,-19 2 1 16,-20 2 0-16,-6-1 1 15,-16 2-2-15,2 0 0 16,-10 0-1-16,-16 5 0 16,-13 3-2-16,-14 1 0 15,-12 4 0-15,-34 2 1 16,-143 23-1 0,114-18 0-16,5-7 1 15,1-4-1-15,10-1 0 16,7-3-1-16,18 0 1 15,11-4 0-15,22-1 1 16,18-3-1-16,13 1 0 16,10-1-1-16,13-1 0 15,11-1-3-15,20-3 1 16,16-1 2-16,32-5 1 0,30-5-3 16,-1 3 0-16,10-1 1 15,-3 1 0-15,5 0 1 16,-16 4 1-16,-13 2 0 15,-20 4 0-15,-15 5 0 16,-20-1 0-16,-20 2 0 16,-7 0 0-16,-11-2 0 0,-14 2 0 15,-9-1-4 1,-28 2 0-16,-17 1 2 16,-35 1 1-16,-28 0 2 0,6 0 1 15,-4-1 8-15,20 0 0 16,13-1-9-16,28 1 0 15,26-1-5-15,6 1 1 16,16 1-34-16,26-1 0 16,0-1 20-16</inkml:trace>
  <inkml:trace contextRef="#ctx0" brushRef="#br0" timeOffset="87508.44">12001 13854 30 0,'8'2'4'0,"-8"-2"0"16,-5 3 20-16,5-3 1 16,-3-1-16-16,3 1 1 15,0 0-3-15,0 0 1 16,0 0-8-16,0 0 1 15,0 0 1-15,0 0 1 16,0 0-2-16,0 0 1 16,0 0-1-16,0 0 1 15,0 0-1-15,0 0 0 0,0 0 0 16,0 0 1 0,0 0 0-16,0 0 0 15,0 0-1-15,0 0 0 16,0 0-1-16,0 0 0 0,0 0 1 15,0 0 0-15,0 0-1 16,0 0 0-16,0 0-1 16,0 0 1-16,3 1-1 15,7 7 0-15,-1 3 1 0,8 8 0 16,9 6 0-16,5 5 0 16,9 3 0-16,10 6 0 15,10 3-1 1,19 8 0-16,17 5 1 0,1-14 1 15,4-6 0-15,-12-13 0 16,-5-10 0-16,-13-5 1 16,-9-14-1-16,-13-1 0 15,-8-6 1-15,-11-1 0 16,-10-4 0-16,-4 3 1 16,-4 0-4-16,-2 2 0 15,-2 2-15-15,-10-7 1 16,-9-2-39-16,-22-7 1 15,-16-5 52-15,-31-22 0 16,-1 0-8-16</inkml:trace>
  <inkml:trace contextRef="#ctx0" brushRef="#br0" timeOffset="87788.03">9546 11962 1 0,'-11'-2'0'16</inkml:trace>
  <inkml:trace contextRef="#ctx0" brushRef="#br0" timeOffset="88269.2">9459 11818 32 0,'-20'-13'0'15,"-14"-11"0"-15,-13 3 1 16,-14-5-2-16,-36 1 1 16,-27 0 0-16,-7 2 0 15,-11 2 5-15,6 6 1 16,7 0 6-16,4 6 1 16,5 6-8-16,13 4 1 0,12 9-3 15,12 10 1 1,12 5-4-16,17 18 0 0,10 12-2 15,17 3 1-15,17 8 1 16,18 4 0-16,21 6 0 16,15-4 0-16,17-3 0 15,26-10 0-15,17-8 0 16,26-7 1-16,18-7-1 16,18-7 0-16,21-6 1 15,-5-17 0-15,7-11 2 0,-29-9 1 16,-22-13 7-16,-32-4 0 15,-27-8-1 1,-13-3 1-16,-15-4-8 0,-9-7 1 16,-10-5-4-16,-16-1 0 15,-12-1-1-15,-11 1 1 16,-14-3-4-16,-10 1 1 16,-14-3 2-16,-18 10 0 15,-16 9 0-15,-39 14 1 16,-245 30-20-1,95 38 0-15,-82 34 1 16,-76 35-15-16,-37 26-4 16</inkml:trace>
  <inkml:trace contextRef="#ctx0" brushRef="#br0" timeOffset="89321.29">13656 9989 60 0,'-9'11'0'0,"-5"7"-2"15,14-18 1-15,12-13 1 16,-4 2 0-16,1-1-1 16,-1 2 1-16,-1 1 1 15,-3 6 1-15,0 6-2 0,-1-3 1 16,-2 0 4-16,-5 1 0 15,-4 3 10-15,-16 14 1 16,-15 9-8-16,-9 12 1 16,-10 8-8-1,-23 16 0-15,-21 14 4 0,-4 1 1 16,-11 4-5-16,-3-10 1 16,-1-6-1-16,17-13 1 15,8-12-1-15,23 0 0 16,22-5-1-16,17-12 1 15,16-12-1-15,7-4 1 16,10-5 0-16,1-7 1 16,6-4-2-16,-1-6 0 15,3-7 1-15,0-1 0 16,-4 0 0-16,0 3 0 16,-3 2-1-16,-2 1 1 15,-3 1-1-15,0 2 0 16,-1 2-1-16,-9 13 0 15,-4 7-1-15,-2-3 1 0,-1-1 1 16,2-2 0 0,2 2-2-16,6-3 1 0,0 1 1 15,11 8 0-15,11 3 0 16,8 2 0-16,11 4 1 16,9-4 0-16,10-1-1 15,6-7 1-15,4-6-1 16,-4-2 1-16,0-5 0 0,-7-6 0 15,-3-5-1-15,-10 7 1 16,-7-4-21-16,-13 12 1 16,-9 7-21-1,-94 7 1-15,-69 7 36 0,-84 13-14 16</inkml:trace>
</inkml:ink>
</file>

<file path=ppt/ink/ink11.xml><?xml version="1.0" encoding="utf-8"?>
<inkml:ink xmlns:inkml="http://www.w3.org/2003/InkML">
  <inkml:definitions>
    <inkml:context xml:id="ctx0">
      <inkml:inkSource xml:id="inkSrc0">
        <inkml:traceFormat>
          <inkml:channel name="X" type="integer" max="21464" units="cm"/>
          <inkml:channel name="Y" type="integer" max="12140" units="cm"/>
          <inkml:channel name="F" type="integer" max="256" units="dev"/>
          <inkml:channel name="T" type="integer" max="2.14748E9" units="dev"/>
        </inkml:traceFormat>
        <inkml:channelProperties>
          <inkml:channelProperty channel="X" name="resolution" value="622.1449" units="1/cm"/>
          <inkml:channelProperty channel="Y" name="resolution" value="625.77319" units="1/cm"/>
          <inkml:channelProperty channel="F" name="resolution" value="0" units="1/dev"/>
          <inkml:channelProperty channel="T" name="resolution" value="1" units="1/dev"/>
        </inkml:channelProperties>
      </inkml:inkSource>
      <inkml:timestamp xml:id="ts0" timeString="2023-05-25T10:40:07.538"/>
    </inkml:context>
    <inkml:brush xml:id="br0">
      <inkml:brushProperty name="width" value="0.05292" units="cm"/>
      <inkml:brushProperty name="height" value="0.05292" units="cm"/>
      <inkml:brushProperty name="color" value="#FF0000"/>
    </inkml:brush>
  </inkml:definitions>
  <inkml:trace contextRef="#ctx0" brushRef="#br0">18263 9522 1 0,'4'0'0'0,"0"0"0"0,-1 0 0 15,1 0 0-15,-4 0 0 16,0 0 0-16,0 0 6 16,0 0-5-16,0 0 1 15,0 0-1-15,0 0 0 16,0 0 2-16,0 0 0 16,0 0 0-16,0 0 0 15,-5 0-3-15,5 0 0 16,-3-3 0-16,3 3 1 15,0-3-1-15,0 3 0 16,0 0 1-16,0 0 0 16,0 0-1-16,0 0 0 15,0 0 0-15,0 0 0 16,0 0 1-16,0 0 1 16,0 0-2-16,0 0 1 15,-5-2-1-15,5 2 0 16,0 0 0-16,0 0 0 0,0 0 1 15,0 0 0-15,0 0 0 16,0 0 0-16,0 0 2 16,0 0 0-16,0 0 0 15,0 0 0-15,-3 0 0 16,3 0 1-16,-2-5-2 16,2 5 0-1,0-3-2-15,0 3 0 0,0 0 0 16,0 0 0-16,0 0 1 0,0 0 1 15,0 0-1-15,0 0 0 16,0 0-1-16,0 0 1 16,0 0 0-16,0 0 1 15,0 0-2-15,0 0 1 16,0 0-1-16,0 0 1 16,0 0-1-16,0 0 0 15,0 0 0-15,0 0 0 16,-3 2 0-16,3-2 0 15,0 0 0-15,0 0 0 16,0 0-1-16,-1 3 1 16,-1 0 0-16,0 2 0 15,1 1 0-15,-1 2 0 16,1-3 1-16,-1-1 0 16,1 3-1-16,-1-4 0 15,0 3 0-15,-1 0 0 16,2-1 0-16,-1 1 0 15,0 2 0-15,-1 0 0 16,0 0 0-16,-2 0 1 0,1-1-1 16,-1 1 0-16,-1 0 0 15,-2 2 0-15,-2 1 0 16,-2-2 1-16,-1 2-1 16,-1 0 0-16,1 0 0 15,-1-3 1-15,1 0-1 16,-4-1 1-16,-5 1-1 15,3 0 0-15,0 0 0 0,-1 0 0 16,-7 0 0-16,6 0 1 16,4-4-1-16,-7 3 1 15,-4-3-1-15,-1 1 1 16,1 0-1-16,0 1 1 16,-2-3-1-16,0 2 1 15,-2-4 0-15,-4 2 0 16,-2 2-1-16,-3 1 0 15,-2-2 0-15,2 0 1 16,0-1-1-16,-1-1 1 16,-3-4-1-16,-5 2 0 15,-5 2 0-15,-15 3 0 16,-9 4 0-16,1-7 0 16,-3-1 0-16,-3 4 0 15,-7-5 0-15,3 2 0 16,-1-1 0-16,1 1 0 15,1 1 0-15,3-3 0 0,4 3 0 16,-2-3 0 0,0 0 0-16,-6 2 0 0,-6 1 0 15,-2 0 0-15,-5 1-1 16,-3-2 0-16,-2 0 0 16,-4-2 1-16,-4-2 0 15,4 2 0-15,1 0 0 16,-6 0 0-16,-4 0 0 15,3 2 0-15,-1 2-1 16,-6-4 0-16,-3 2 1 0,-1-2 0 16,0 0 0-16,7 0 0 15,8 0 0-15,-5-2 0 16,0-1 0-16,5 2 0 16,3-1 0-16,-1 0 0 15,1-1 0-15,5 0 0 16,3 2 0-16,3-6 0 15,2 0 0-15,3 0 0 16,9 4 0-16,0-5 0 16,7 0 0-16,1 5 0 15,4-1 0-15,1 2 0 16,5 2 0-16,-1-2 0 16,6-2-1-16,-7 1 1 15,0-5 0-15,6 1 0 16,3 3 0-16,-1-1 0 0,4 0-1 15,-4 2 1 1,2 3 0-16,-5-3 0 16,1 2-2-16,2 2 1 0,0 4-1 15,0 1 1-15,4 2-1 16,-7 1 1-16,1 2-1 16,2 0 1-16,-1-3-1 15,2-3 0-15,2 1 1 16,8-3 0-16,5 2 0 15,0-2 1-15,0 2 1 16,1 0 0-16,5-1-1 0,4-1 0 16,5 0-1-16,1-3 0 15,1-3 1-15,5 0 0 16,1 2 0-16,3-4 0 16,2 2 0-16,0-2 1 15,3 2 0-15,1-5 1 16,1 2-1-16,-2-7 0 15,-4-9 1-15,6 5 0 16,-2-3-2-16,-3-4 1 16,1-1-6-16,2 3 0 15,-3 2 3-15,0-1 1 16,-3 1-3-16,4 1 1 16,-1 6-11-16,5 1 1 15,0 1 1 1</inkml:trace>
  <inkml:trace contextRef="#ctx0" brushRef="#br0" timeOffset="3254.65">7938 11862 1 0,'-3'-2'0'15,"-3"-3"0"-15,21 5 6 16,14 0 6-16,2 2 1 16,9-1-2-16,1 1 0 15,9 1 2-15,1 0 0 16,4 2-9-16,0 0 0 16,5-2-3-16,0 1 1 15,5 0-2-15,11 3 1 16,14 3-1-16,-15-1 1 15,-1-1 1-15,1-3 0 16,-8-5 3-16,3 0 0 16,-2-5-3-16,-7 5 1 15,-1 0-3-15,-3-1 1 16,-2-1-1-16,-6-1 1 16,-6 0-1-16,3 1 1 15,1 2-1-15,0 0 0 0,2 0 0 16,8 0 1-16,11-6 0 15,-4 3 0-15,1-2 0 16,0 0 0-16,1-1-1 16,-4 1 1-16,-2 2-1 15,4-3 0 1,1-3 0-16,3-1 0 0,1-1 0 16,-4 2 0-16,-4-2 0 0,3 4 0 15,-3 6 0-15,1-5 0 16,-2 1 0-16,-13 0 0 15,-4 2-1-15,1 0 1 16,0-2-2-16,6 0 1 16,-1 1 0-16,16-2 0 15,11-2 1-15,-13-2 0 16,2-1 0-16,-7 3 0 16,0 2 0-16,2 3 0 15,5 3-1-15,-11 3 1 16,40 3-4-1,-45-7 2-15,14 1 0 16,15-2 1-16,-6 2 0 16,-1 0 1-16,-6 2 0 15,-4 1 0-15,3-5 0 16,-3-1-2-16,1 0 1 16,-1-2 0-16,-12 4 1 15,-11-1-1-15,5 4 1 0,1 3 0 16,3-4 0-16,5-1-1 15,11 0 1-15,8 0 0 16,-6-1 0-16,-2-3 0 16,-14 4 0-16,-13 0-2 15,10-1 0-15,0-2-1 16,3-2 1-16,0-1-3 16,-2 1 1-16,-1 2-4 0,-2 1 0 15,-2 1 7 1,-1 2 0-16,2 1 0 0,1-5 1 15,2-5 0-15,1 11 1 16,-1 0-1-16,5 5 0 16,-4 1-1-16,18 2 1 15,9 2-2-15,0-10 1 16,3-8-3-16,-9 4 0 16,-6-1 3-16,1-4 1 15,-2-2 0-15,4 7 0 16,0 1 0-16,-2-5 0 15,0-3 0-15,0 2 0 16,-1 1-2-16,2-3 1 16,1 4-1-16,-13-4 0 15,-8 0 2-15,0 0 0 16,1 2 0-16,-1 1 0 16,3-3 0-16,0 2 0 15,1 4 0-15,-1 2 0 0,-3 0-1 16,-3 0 0-16,2 5 1 15,-1 0 0-15,1 1-1 16,0-3 1-16,-1 2 0 16,-1 3 0-16,-1 0 0 15,-6-1 0-15,0-3-1 16,-6 0 0-16,-1-2-7 16,-7-2 1-16,4 0-6 15</inkml:trace>
  <inkml:trace contextRef="#ctx0" brushRef="#br0" timeOffset="7522.07">12208 11836 1 0,'0'4'0'15,"1"0"0"-15,-10 1 0 16,-7 0 0-16,2-2 0 16,-5-3 0-16,5 0 0 15,3 0 6-15,-4 1-5 16,3 3 0-16,2-1 1 15,-1-2-2-15,3 2 1 16,4-1 0-16,-4 3 1 16,-2 2-1-16,1 3 0 15,-1 2-1-15,-2 4 1 16,4 1 2-16,-5 2 0 0,2-1-3 16,0 0 1-16,-1 3 2 15,1 4 0 1,1 6-2-16,-3 1 1 0,-1-1-2 15,2-3 1-15,1-1-1 16,1-2 1-16,1-3 2 16,1 0 0-16,1-2-2 0,3-2 1 15,-1-3-2 1,2 3 1-16,-2 0 0 0,0-2 0 16,2-3 0-16,3 2 0 15,-3-4 2-15,1 3 1 16,1 2-4-16,-1-2 1 15,2 2 0-15,2-2 1 16,1 3-2-16,2 1 1 16,1 0-1-16,-1-2 1 15,0-2-1-15,-1-3 1 16,-1-1 0-16,1-3 0 16,-1 1 2-16,1-1 1 15,-2-1-3-15,4 0 1 16,-1-4-1-16,-2 1 0 15,2 0-1-15,-3 0 0 16,1-1 1-16,0 2 0 16,2 1-1-16,3 1 0 15,3 1 0-15,-4-1 0 16,3-1 0-16,1 1 1 0,-3-1 0 16,4-1 1-1,-2 1-1-15,1-2 0 0,2 0-1 16,-2-1 1-1,0-1 0-15,1 1 1 0,-2-2-2 16,1 0 1-16,-2 0-1 16,-1 0 1-16,-2 0-1 0,-1 0 0 15,0 2 0 1,-2-1 0-16,0-1 0 0,-3 0 1 16,5 2-1-16,-5-2 0 15,2 1-39-15,-2-1 1 16,0 0 29-16</inkml:trace>
  <inkml:trace contextRef="#ctx0" brushRef="#br0" timeOffset="9097.7">16204 13230 9 0,'16'-3'0'0,"9"1"6"16,10-1 1-16,8-2-5 16,1-3 0-16,6-3 2 15,-5 0 1-15,-1 1 5 16,-5-3 0-16,2-3-10 16,-9 4 0-16,-4 1 0 15,-3 1 0-15,-4 4 0 0,-4 1 0 16,1 2 0-16,-7 5 0 15,0 2-2-15,-2 7 1 16,-2 7-4-16,0 4 0 16,3 6 4-16,1 5 1 15,3 5 0-15,-1 4 0 16,1 3 0-16,3 2 1 16,-1 1-1-16,1 2 0 15,4 3 0-15,6 18 0 16,0 10 1-16,3-7 1 15,1-2 1-15,-2-7 1 16,-3-6 0-16,0-5 0 16,-1-6-3-16,-3 4 0 15,-2 1 2-15,-7-12 0 16,-3-6-3-16,-1-4 1 16,-1-3-1-16,-2-1 0 15,1-2 0-15,-3-3 0 16,1-5 1-16,-2-3 0 0,-1-3 0 15,-2 0 1-15,-2-1-2 16,-10-1 1-16,-4 2 0 16,-8-3 1-16,-4-3 1 15,-4 0 1-15,-3-4-3 16,-7 1 1-16,-9-1 1 16,-6-2 1-16,-7-4-2 15,-17 2 0-15,-10 1-1 16,2-1 1-16,0 0 1 0,14 1 1 15,11 2-3-15,7 5 1 16,10-2-2 0,12 2 0-16,11-2-1 0,2 2 1 15,3 1-35-15,0-1 1 16,-3-1 6-16</inkml:trace>
  <inkml:trace contextRef="#ctx0" brushRef="#br0" timeOffset="10547.43">4303 13594 1 0,'16'0'0'16,"12"0"0"-16,-36 5 0 15,-20 2 8-15,4 0-5 16,0-3-3-16,2 7 1 16,0 2 0-16,5 1 0 15,4 3-1-15,2 5 0 16,3 2 0-16,3 7 1 15,2 5 0-15,0 4 1 16,6 4-1-16,0-1 0 0,7 1-1 16,1 0 1-1,5-1 2-15,0 1 0 0,1 0-2 16,-1-2 1-16,-1-1-2 16,-3-2 0-16,0-3-1 15,-4 2 1-15,-3-7-1 16,-1-3 1-16,0-6-2 0,-4-1 1 15,3-1-15-15</inkml:trace>
  <inkml:trace contextRef="#ctx0" brushRef="#br0" timeOffset="12402.56">4459 13544 1 0,'17'-2'0'16,"15"-4"7"-16,7 1-4 0,7 0 2 15,5 1 0-15,2-3 1 16,10 4 0-16,2 2-5 16,23-4 0-16,17 2-1 15,-5-3 0-15,6-4 0 16,2 1 0-16,0-2 0 15,0 3 0-15,-4 3 1 16,-6 1 0-16,-7 0 2 16,-2 3 0-16,-9 2-2 0,4-1 0 15,1 2 2-15,-8 0 0 16,-1-2-2-16,0-2 1 16,-1 0-2-16,3 2 1 15,-1 0-1-15,-1 0 0 16,-1-1 0-16,1-1 1 15,5 1-1-15,-1-1 1 16,5 2 0-16,-9-3 1 16,-3 0-2-16,4 1 0 15,3 2 0-15,-1-3 0 16,2 0 0-16,-1-2 0 16,1-3 0-16,-1-1 0 15,4-2 0-15,-4 3 0 16,-1 2 0-16,8 1 0 15,4-3 1-15,-1 1 0 16,2-4 0-16,9 0 1 16,3 0-2-16,-6 0 0 15,-2 0 0-15,7 0 0 0,1 0 0 16,-6 0 0-16,-5 1 0 16,6 2 0-16,-1 1 0 15,-3 0 1-15,-5 3-1 16,6 0 1-16,3 4 0 15,-6 0 1-15,-4 0-2 16,-1 0 1-16,0 2-1 16,-2 3 0-16,-3-1 0 15,-7 4 0-15,-3 2 0 0,-2-1 0 16,3-1 0-16,-3 1 0 16,-3-1-1-16,1 2 1 15,-4-1 0-15,7 2 0 16,4 0 1-16,0-3 0 15,-1 0 0-15,-2-4 1 16,-2 1-2-16,-2 1 0 16,1 2 0-16,-2 0 0 15,-4 1 0-15,1-2 0 16,0-4 0-16,3 0 0 16,1 0 0-16,2 2 0 15,-2 1 0-15,2-3 0 16,2 0 0-16,0 4 0 15,2 1 0-15,-2-2 0 16,-7 0-1-16,1-3 1 16,-6-3-1-16,4 2 1 15,1-1-2-15,-1 3 1 0,-4 0 1 16,2 1 0-16,-6 1-1 16,6-3 1-16,4 1-1 15,4-1 1-15,1-2 0 16,-2-2 0-16,2-4-1 15,7 0 1-15,0-3-1 16,0 5 1 0,0 0 0-16,-5 0 0 0,-5 1 0 15,10-1 0-15,3 0-3 0,0 0 0 16,2 0-1-16,1-2 1 16,7 0 3-16,-9 1 0 15,2-3 0-15,-7 0 0 16,-6-1-1-16,2 1 1 15,1 3 0-15,-6-7 0 16,-1 0-4-16,-3 1 0 16,-4-1 3-16,-1 0 0 15,2 2 1-15,-10 0 0 16,-3 2 0-16,-18 6 0 16,-10 1-1-16,2 1 0 15,-1 1 1-15,-3-1 0 16,-1 1 0-16,-2 3 0 15,-1 1-1-15,1 2 0 16,-2 1 1-16,-1 1 0 16,0 2 0-16,-2-2 0 15,-2 1 0-15,2 6 0 0,0 5-1 16,2 3 0-16,3 3 1 16,-2 5 0-16,-2 5 4 15,-1 3 1 1,-3 3-5-16,-1 7 0 15,-1 1 0-15,0 1 0 0,2 2 3 16,0-1 1 0,0-1-3-16,1 11 1 0,2 7-1 15,-4-22 0-15,-1-12 0 16,-4-7 0-16,1-8-1 16,-3-5 0-16,-2-4 1 0,-1-2 1 15,-2-5-1-15,-3 1 0 16,-1 0 2-16,-10-4 1 15,-8 2-3-15,-11-3 0 16,-9-1-1-16,-18-1 0 16,-15 0 0-16,-39-1 0 15,-30-1-1-15,-20 2 1 16,-25-5-8-16,-52 7 0 16,-42 3 6-16,-18 4 1 15,-22 5-3-15,9 2 0 16,2 3-1-16,17-5 0 15,18-2 5-15,4-7 0 16,10-5-1-16,-18 2 1 16,-12-1-3-16,-11-2 0 15,-13-2 2-15,13-5 1 16,4-3 1-16,12 1 0 16,15 3 1-16,0 5 0 0,10 7-3 15,5 1 1-15,4 3-5 16,18 4 0-16,-1-1-8 15</inkml:trace>
  <inkml:trace contextRef="#ctx0" brushRef="#br0" timeOffset="13352.86">3373 10918 47 0,'10'-1'0'15,"3"-1"-1"-15,-13-2 0 16,-8-4-3-16,3 5 0 16,0-4-4-16,5 7 1 15,10 3 6-15,9 4 0 16,12 1 1-16,2 1 0 16,8 0 1-16,7-2 1 15,4-3 6-15,3 0 0 16,2-4 0-16,3-2 0 15,4-3-4-15,17-9 1 16,7-6-4-16,-12 2 1 16,-11 1-1-16,-21 3 1 15,-21 5-2-15,0-5 1 16,-9 4-1-16,-6-2 0 16,-7 1-1-16,-2-5 0 15,-6 2-3-15,-1 1 1 0,-1 2 0 16,-2 0 1-16,-2 2 2 15,5 1 0-15,-3 0 1 16,5 3 0-16,3 2 2 16,-2 3 0-16,5-3 0 15,8 6 0-15,5-1-3 16,7 6 1-16,9 3-1 16,-3 3 1-16,8 6 1 0,-6-4 0 15,-3 0 3 1,-6-2 0-16,-3-2 4 0,-7-2 0 15,-2-4-4-15,-7 2 1 16,-3 0-6-16,-15 0 0 16,-6 3-11-16,-20 9 0 15,-19 8-33-15,-22-36-5 16</inkml:trace>
  <inkml:trace contextRef="#ctx0" brushRef="#br0" timeOffset="36497.16">17929 8541 17 0,'-11'-1'0'0,"-6"-1"0"15,17 2 1-15,12 0-1 16,-4 0 1-16,0 0 0 16,-2 0 0-16,-1 0 0 15,0 0 0-15,-2 0-1 16,0 0 1-16,-1 0 0 0,-2 0 0 16,3 0-1-16,-3 0 0 15,0 0-1-15,0 0 1 16,0 0 0-16,0 0 1 15,0 0-1-15,0 0 0 16,0 0 1-16,0 0 0 16,1-6 2-16,1 4 1 15,1-4-4-15,-1 1 0 16,2 0 0-16,-4 1 0 16,2 1 0-16,0-4 1 15,-2 6 0-15,0-6 1 16,1 3-2-16,-1-1 1 15,3 0 0-15,-3 2 0 16,0-1-1-16,0 0 0 16,2 1 0-16,-2 0 0 15,1 2-1-15,-1 1 0 16,2-4-1-16,-2 4 1 16,0 0-7-16,0 0 1 0,0 0-6 15</inkml:trace>
  <inkml:trace contextRef="#ctx0" brushRef="#br0" timeOffset="37170.36">19537 6782 105 0,'-3'0'-1'0,"3"0"0"16,6 0-2-16,-3 3 0 15,-1-3 0-15,-7 11 1 31,-5 5 1-31,-40 40-1 0,9-18 2 16,-11 9-1-16,-19 19 0 16,-16 12 0-16,3 1 1 15,-1-2 0-15,-3 1 0 16,-2 1 0-16,8 2 0 16,0-2-1-16,9-5 1 0,7-4-10 15,8-13 1-15,12-7-8 16,14-16 0-16,15-12 17 15,4-8 1-15,10-7 0 16,3-7 0-16,0 0 2 16,14-13 1-16,12-6-3 15,12-12 0-15,14-7-4 16,23-13 1-16,17-12 0 16,-21 13 0-16,-5 4 1 15,-30 21 0-15,-18 11-2 0,-6 4 1 16,-5 7 1-16,-20 8 1 15,-11 9-1-15,-18 13 0 16,-12 17 1-16,-29 7 1 16,-23 14 8-16,17-9 0 15,6-2-4-15,26-14 0 16,16-7-2-16,20 4 1 16,20-3-2-16,14-6 0 15,16-1-2-15,49-27 0 16,37-16-20-16,32-26 0 15,-1 3 5-15</inkml:trace>
  <inkml:trace contextRef="#ctx0" brushRef="#br0" timeOffset="37660.22">20174 6570 40 0,'-8'13'0'0,"-11"6"0"0,16-18 1 16,8-7-1-16,-2 3 0 15,0-5 0 1,-1 5 0-16,-1 0 0 0,-1 6 0 16,-1 5 0-1,-4 12 0-15,-3 10 1 0,-1 9 0 16,-2 8 0-16,3 3 1 16,2 1 4-16,6-11 0 15,4-2 4-15,9-7 1 16,6-5-8-16,1-8 0 15,2-4-2-15,8-9 1 16,0-5-2-16,4-8 1 16,2-6 0-16,-3-9 1 15,-2-10-1-15,-1-10 0 16,0-7-2-16,-4 0 1 16,-4-5-2-16,-6 14 0 15,-5 2-24-15,-4 12 1 16,1-3 0-16</inkml:trace>
  <inkml:trace contextRef="#ctx0" brushRef="#br0" timeOffset="38418.06">20933 6950 1 0,'-1'5'7'0,"1"17"-5"16,0 9 6-16,0-7 0 15,1-9 9-15,-1-2 0 16,2-4-16-16,-2-4 1 16,0-10-3-16,-2-9 0 15,-1-6-8-15,1-20 1 16,2-10 6-16,5-8 1 16,5-12 1-16,10-9 0 15,12-13-1-15,-1 8 0 16,4-2 6-16,-2 25 0 15,-1 14-2-15,-12 17 0 16,-7 17-2-16,3 2 0 0,-2 7 0 16,5 4 1-16,1 6-2 15,4 7 0-15,1 2 0 16,-3 12 0-16,-1 4-2 16,-6 1 1-16,0 2 0 15,-7-6 1-15,-7-1-1 16,-9-3 0-16,-8-1-3 0,-10-6 1 15,-6-1-1-15,-4-2 1 16,-5-6 2 0,-3 0 1-16,-4-6-3 0,-1 1 0 15,0-3 1-15,12 0 1 16,5 0 1-16,8 0 0 16,10 0 3-16,5-2 1 15,6 1 12-15,17-1 1 16,16-6-14-16,8 3 0 15,12 2-1-15,1 0 0 16,5 6 1-16,-5 5 0 16,-1 8-3-16,-4 1 0 15,-3 8 0-15,-4 8 0 16,-4 8 0-16,0 8 0 16,-1 9 0-16,-13-27 0 15,-9-11 0-15,-1-2 0 16,-1-6-1-16,-2-4 0 15,-2 0-21-15,0-6 0 16,1 1-5-16</inkml:trace>
  <inkml:trace contextRef="#ctx0" brushRef="#br0" timeOffset="38690.53">21992 6402 1 0,'1'21'0'16,"1"13"0"0,-2 10 0-16,-2 11 7 0,2 25-5 15,0 19-2-15,2-16 1 16,3-6 1 0,-2-27 1-16,0-18 7 0,0-9 0 15,0-7 9-15,-1-5 1 16,0-6-20-16,-2-5 1 15,0 0-10-15,9-29 1 16,7-19-14-16,11-17 0 16,-1 3 14-16</inkml:trace>
  <inkml:trace contextRef="#ctx0" brushRef="#br0" timeOffset="38965.3">22257 6387 8 0,'5'-15'0'16,"4"-10"12"-16,-1 7 0 16,0-3-11-16,-2 4 0 15,-1 3-3-15,-3 4 1 16,-2 6-4-16,-15 4 0 15,-7 3 3-15,-16 5 1 16,-12 1 1-16,-2 0 0 0,-7 4 8 16,-1-5 0-1,-1 0 5-15,-10 0 1 16,-8-5-12-16,13 1 0 0,6-4 1 16,22 2 0-16,17-2-3 15,3 0 0-15,6-2-8 16,3 2 0-16,4 0-11 15,2 0 1-15,2 0 17 16,10 2 0-16,10 1 0 0,16 8 0 16,14 2 0-16,11 10 1 15,-1 1-6-15</inkml:trace>
  <inkml:trace contextRef="#ctx0" brushRef="#br0" timeOffset="39167.87">22438 7024 32 0,'-6'0'13'0,"-41"3"1"16,-27 2-1-16,-8-1 1 16,-13 3-6-16,10-3 1 15,1-1-8-15,8-1 0 16,7 0-5-16,11-2 1 15,9 0-43-15,4-4-5 0</inkml:trace>
</inkml:ink>
</file>

<file path=ppt/ink/ink12.xml><?xml version="1.0" encoding="utf-8"?>
<inkml:ink xmlns:inkml="http://www.w3.org/2003/InkML">
  <inkml:definitions>
    <inkml:context xml:id="ctx0">
      <inkml:inkSource xml:id="inkSrc0">
        <inkml:traceFormat>
          <inkml:channel name="X" type="integer" max="21464" units="cm"/>
          <inkml:channel name="Y" type="integer" max="12140" units="cm"/>
          <inkml:channel name="F" type="integer" max="256" units="dev"/>
          <inkml:channel name="T" type="integer" max="2.14748E9" units="dev"/>
        </inkml:traceFormat>
        <inkml:channelProperties>
          <inkml:channelProperty channel="X" name="resolution" value="622.1449" units="1/cm"/>
          <inkml:channelProperty channel="Y" name="resolution" value="625.77319" units="1/cm"/>
          <inkml:channelProperty channel="F" name="resolution" value="0" units="1/dev"/>
          <inkml:channelProperty channel="T" name="resolution" value="1" units="1/dev"/>
        </inkml:channelProperties>
      </inkml:inkSource>
      <inkml:timestamp xml:id="ts0" timeString="2023-05-25T10:41:05.046"/>
    </inkml:context>
    <inkml:brush xml:id="br0">
      <inkml:brushProperty name="width" value="0.05292" units="cm"/>
      <inkml:brushProperty name="height" value="0.05292" units="cm"/>
      <inkml:brushProperty name="color" value="#FF0000"/>
    </inkml:brush>
  </inkml:definitions>
  <inkml:trace contextRef="#ctx0" brushRef="#br0">17713 10029 1 0,'-21'-7'0'0,"-13"-2"0"16,-6-5 0-16,-6-3 20 15,-4-2-4-15,-7-5-4 16,-19 1 0-16,-15-7-5 0,6 6 1 16,-1 4-2-16,1-2 0 15,2 2-4-15,-4-1 0 16,-2-1 3-16,-4-1 0 16,-1-1-4-16,-7 2 1 15,-3 2 0-15,-1 3 0 16,1 2-1-16,2 6 0 15,-4 3-1-15,0 1 1 16,-1 0 0-16,0 5 0 16,-1-3 0-16,-2 3 1 15,-2 0-2-15,8 3 1 16,4 2-1-16,3 6 1 16,2 0-2-16,0 9 0 15,4 2 1-15,-4 2 0 16,5 1 0-16,-6 6 1 15,0 7-1-15,-1-2 0 16,1-1 0-16,5-2 0 16,2 1 0-16,15 1 0 15,9-6 0-15,2 3 1 0,10-2-1 16,4-4 0-16,8 1 0 16,3 0 0-16,6 1 0 15,-1 0 0-15,2 2 0 16,4-5 0-1,5-3 0-15,-2 2 1 0,-1-1-1 16,6 4 0-16,0-2 0 16,5 6 0-16,3 2 0 15,1 2 0-15,7 1 0 0,0-2 0 16,6 2 0-16,5-4 0 16,5 2 0-16,2-2 0 15,7-1 0-15,10 4 0 16,6-1 0-16,20 18 0 15,18 11 0-15,-7-7 0 16,4 1 0-16,-4-5 0 16,1-2-1-16,-1-8 0 15,2-9 1-15,2-3 0 16,-5-11 0-16,9-4 0 16,7-4 0-16,1-1 0 15,8-4-2-15,6-1 1 16,2-2 0-16,5-2 1 15,4-2-1-15,-1 7 1 16,5 5 0-16,1 0 0 16,2-3-1-16,3 0 1 0,-2-7 0 15,-1-1 0 1,-4-1 0-16,1-4 1 0,-2-1-2 16,6-4 0-16,6-1-1 15,-8-3 1-15,1-1-1 16,8-1 1-16,4-3-1 15,-9 2 1-15,-5-2 0 16,2-1 1-16,1-4 0 16,-6-4 1-16,-4-4-1 15,-4-5 0-15,-5-6 0 16,-17-7 0-16,-14-6 0 16,-14 2 0-16,-13-1 0 0,-13 1 0 15,-14-5 1-15,-12-6 0 16,-12-8-1-16,-15-2 1 15,-14-5-1-15,-20-5 0 16,-15 2 0-16,-19 5 0 16,-16 7-1-16,-9 16 1 15,-12 14-2-15,-15 15 0 16,-11 13-19-16,-8 16 0 16,-8 16 0-16,10-9 0 15,-4 0 12-15</inkml:trace>
</inkml:ink>
</file>

<file path=ppt/ink/ink13.xml><?xml version="1.0" encoding="utf-8"?>
<inkml:ink xmlns:inkml="http://www.w3.org/2003/InkML">
  <inkml:definitions>
    <inkml:context xml:id="ctx0">
      <inkml:inkSource xml:id="inkSrc0">
        <inkml:traceFormat>
          <inkml:channel name="X" type="integer" max="21464" units="cm"/>
          <inkml:channel name="Y" type="integer" max="12140" units="cm"/>
          <inkml:channel name="F" type="integer" max="256" units="dev"/>
          <inkml:channel name="T" type="integer" max="2.14748E9" units="dev"/>
        </inkml:traceFormat>
        <inkml:channelProperties>
          <inkml:channelProperty channel="X" name="resolution" value="622.1449" units="1/cm"/>
          <inkml:channelProperty channel="Y" name="resolution" value="625.77319" units="1/cm"/>
          <inkml:channelProperty channel="F" name="resolution" value="0" units="1/dev"/>
          <inkml:channelProperty channel="T" name="resolution" value="1" units="1/dev"/>
        </inkml:channelProperties>
      </inkml:inkSource>
      <inkml:timestamp xml:id="ts0" timeString="2023-05-25T10:42:09.024"/>
    </inkml:context>
    <inkml:brush xml:id="br0">
      <inkml:brushProperty name="width" value="0.05292" units="cm"/>
      <inkml:brushProperty name="height" value="0.05292" units="cm"/>
      <inkml:brushProperty name="color" value="#FF0000"/>
    </inkml:brush>
  </inkml:definitions>
  <inkml:trace contextRef="#ctx0" brushRef="#br0">23002 9947 1 0,'1'-8'0'0,"2"-6"0"15,4-2 0-15,2-1 0 0,-1 1 6 16,0 2 1-16,0-1 0 16,-2-3 4-1,-1 4 0-15,0 2-11 0,-2 4 1 16,0 0-2-16,-1 3 1 15,-2 2-1-15,0 3 0 16,0-3-2-16,0 6 1 16,-2 5 0-16,-1 1 0 15,0 6 1-15,-2 8 0 16,0 7 1-16,-3 1 0 16,-1 2 1-16,-2 5 0 15,0 1-2-15,-5 5 1 16,-1 2 0-16,-2 1 0 15,-3 1 0-15,-1 1 0 16,1-2 0-16,3-6 0 16,2-3 0-16,3-6 0 15,1-2 0-15,4-6 0 16,3-8 1-16,-1 2 0 16,1-5 0-16,1-1 1 15,2-2-2-15,1-1 0 0,1-1-1 16,-1-2 0-16,2-1 0 15,0-3 1-15,0-1 0 16,0-1 0-16,0 0 1 16,0 0 1-16,0 0-2 15,0 0 1 1,2-9-1-16,1-1 0 0,3-8 0 16,4-3 0-16,1-7 0 15,1-2-1-15,1 0 1 16,1-1 0-16,-3 6 0 15,-1 1 0-15,-2 2 1 16,-4 5-1-16,0 1 0 16,-1 5 0-16,-2-3 1 15,-1 5-1-15,0 1 0 16,0 0 0-16,0 3 0 16,0 2-2-16,0 3 0 15,0 0 1-15,-1 3 0 16,-1 2 0-16,-1 3 1 15,0 0 0-15,-3 11 0 16,-4 4 0-16,1-1 0 16,-1 3 0-16,1 0 0 15,-1 5 0-15,2 2 0 16,4-1 0-16,-1 4 1 16,0-1-1-16,0 2 0 15,-1-5 0-15,1-1 1 16,2-5-1-16,-2-1 0 0,4-4 1 15,1-2 0-15,3-3 0 16,3-1 0-16,2-3 1 16,3 0 0-16,5-3 3 15,1-6 1-15,4-2-1 16,3-6 1-16,4-5-3 16,-3-2 0-16,2-4 0 0,1-4 1 15,4-4-2 1,-4-1 0-16,1-9 1 15,-6 7 0-15,-4 3-3 0,-3 4 1 16,-5 4-1-16,-1 6 0 16,-4 0-8-16,-1 6 1 15,-4 1-26-15,-1 4-5 16</inkml:trace>
  <inkml:trace contextRef="#ctx0" brushRef="#br0" timeOffset="5444.39">16752 11830 25 0,'0'0'0'0,"-6"-14"0"15,-4-10 0-15,-6 1 1 16,-3-2-1-16,-6 1 0 16,-5-1 0-16,-6 2 0 15,-11 1 0-15,-10 1 0 16,-13 2-3-16,-20-1 0 15,-15-2 1-15,-3 10 1 16,-5 5 0-16,12 7 0 16,1 8 0-16,4-3 1 15,5 1-1-15,-1 4 1 16,2 2 0-16,-3 7 0 0,-3 4 8 16,6 3 0-1,2 2-8-15,1-2 0 0,3 1-3 16,4 0 1-16,2-4 2 15,9 4 0-15,9 1 0 16,5-3 0-16,7 4 0 16,7-1 1-16,8 0-1 15,-1 2 1-15,4 1 2 16,6-1 0-16,3-2 4 16,1 2 0-16,1 2-2 15,2 1 1-15,1 3-3 0,2-2 0 16,4 2-3-16,2 2 1 15,4 0 1-15,4 2 0 16,4 0 0-16,4-3 0 16,5 4 0-16,4-2 1 15,5 0 1-15,8-1 0 16,8-3-3-16,14 9 1 16,13 4 0-16,3-5 0 15,4-4-2-15,6-5 1 16,-1-5-1-16,3 0 0 15,2-5 0-15,8-4 0 16,8-2-1-16,6-14 1 16,7-8-1-16,2-6 1 15,7-5-1-15,-6 0 1 16,-2 1-1-16,0-6 1 16,-3-2-1-16,6 2 1 15,2-7 0-15,-1 3 0 16,1-1-5-16,2-1 0 0,0-1 2 15,-11-1 1-15,-10-1 0 16,-13-10 1-16,-9-6 0 16,-5 2 1-16,-10-5-2 15,-6-1 0-15,-6-3 0 16,-14 2 1-16,-11 0 1 16,-10 3 0-16,-9-2 0 0,-12-1 1 15,-9-2-1 1,-15-1 0-16,-10-4-1 0,-6 5 1 15,-7 2-1-15,-5 0 1 16,-5 1 0-16,-6 7 0 16,-4 1-2-16,-8 5 1 15,-12 2 0-15,-4 8 1 16,-6 11-8-16,-7-1 1 16,-7 8 5-16,-4 7 1 15,-7 4-4-15,1 5 0 16,-4 3 5-16,-4 7 0 15,-1 3-4-15,-16 21 0 16,1 1-8-16</inkml:trace>
  <inkml:trace contextRef="#ctx0" brushRef="#br0" timeOffset="11941.8">1027 16659 89 0,'25'0'0'16,"20"-2"1"-16,-41 2 1 15,-18 0 0-15,11 3 1 16,-2 3 5-16,26 2 1 16,12 3-6-16,14-3 1 15,18 0-3-15,0-5 1 16,7-3-2-16,17 0 1 16,15-3 0-16,-13-3 1 15,-2-2-1-15,-12-8 1 16,-6-4-2-16,-10 4 1 15,-9 0 0-15,-20 5 1 16,-16 5-1-16,-4 0 1 16,-8 0-2-16,-8-7 1 15,-8-6-4-15,-10 0 1 16,-11-1-1-16,-1 1 0 16,0 0 4-16,8 7 0 15,6 2-1-15,1 2 1 16,2 4-1-16,1-1 0 0,8 0-1 15,0 1 1-15,0 0 0 16,4 1 0-16,0 2 0 16,4 1 0-1,0 0 0-15,0 0 0 0,0 0 0 16,4 4 0 0,0 4 0-16,9 6 0 0,3 4 0 15,3 4 0-15,3 4-1 16,-3 3 1-16,1 0 0 15,-9 1 0-15,-1-2 0 0,-7-1 1 16,-3 0 1-16,-13-1 1 16,-6 1-1-16,-6-2 0 15,-10-3-1-15,2-1 0 16,-3-4-2-16,4-3 0 16,7-3-52-16,14-9 0 15,11-7 47-15,28-12 1 16,-1-1-8-16</inkml:trace>
  <inkml:trace contextRef="#ctx0" brushRef="#br0" timeOffset="15657.94">14022 14761 122 0,'5'2'-1'16,"38"0"1"-16,26 1-20 15,11-6 1-15,18-4 15 16,3-4 1-16,10-3 4 16,2-3 0-16,7-2 6 15,8 3 0-15,5 2-6 16,-15 2 0-16,-6 1 2 0,-21 0 1 16,-13-2-3-16,-15 2 0 15,-14 0 3-15,-18 5 0 16,-13 1-1-16,-7 2 0 15,-8 3-2-15,-6-8 0 16,-5-6-1-16,-2 2 0 16,-1-3 0-16,-4 0 0 15,-6-1 0-15,1 3 0 16,-1 1-1-16,2 1 1 16,0 2 0-16,5 1 0 15,3 1 0-15,3 3 0 16,3 1 0-16,1 1 0 15,2 0 0-15,2 2 1 16,-2-3-1-16,2 3 1 16,0 0-1-16,0 0 1 15,0 0-1-15,4 3 1 16,0 1-1-16,6 3 0 16,4 4 0-16,3 7 0 0,7 4-2 15,-2 3 0-15,5 3 0 16,-3 2 0-1,-1 3 0-15,-5-5 0 0,-6-1 1 16,-5-2 1-16,-7-3 0 16,-13 0 1-16,-11 0-1 15,-6-2 0-15,-8-1 0 16,2 0 1-16,0-2 0 16,7-3 1-16,6-4-3 15,2-3 0-15,2 1-79 0</inkml:trace>
  <inkml:trace contextRef="#ctx0" brushRef="#br0" timeOffset="17972.07">18647 16670 103 0,'0'0'-1'15,"1"14"1"-15,3 11-2 16,-1 8 1-16,1 9 5 0,-4 5 0 15,-3 5-1-15,-5 3 1 16,-3 3-4-16,-1-6 0 16,-1-4-29-16,2-10 0 15,0 0-10-15</inkml:trace>
  <inkml:trace contextRef="#ctx0" brushRef="#br0" timeOffset="18190.59">18888 16400 132 0,'-8'9'0'15,"-11"8"0"-15,4-15 0 16,-3-8 3-16,-7 7 0 16,-6 2-1-16,-6 7 1 15,-2 5 0-15,-2 1 0 16,-2 3-3-16,7-5 0 15,4-1-9-15,4-4 1 16,3-3-55-16,6 1-5 16</inkml:trace>
  <inkml:trace contextRef="#ctx0" brushRef="#br0" timeOffset="19088.04">18765 16903 87 0,'-1'-8'-28'0,"5"15"0"16,4 7 30-16,2-3 0 16,1 0 37-16,8-5 0 15,4-4-36-15,4-7 1 16,5-6-3-16,-5-5 1 15,-1-6 5-15,-5 0 0 16,-4-1-3-16,-1 2 0 16,-7 1 0-16,-1 1 0 15,-4 2-3-15,-4 1 1 16,-2 2-2-16,-4 2 0 16,-5 2-1-16,-8 9 1 15,-8 5-14-15,-6 12 1 16,-5 8 13-16,3 7 0 15,2 10 0-15,6 3 0 16,4 3 0-16,2-3 0 16,4-4 0-16,4-5 0 0,7-7 0 15,3-4 0-15,4-5 0 16,7-7 0-16,8-4 1 16,9-16 0-16,8-11 0 15,5-10 0-15,5-11 0 16,-2-1 1-16,-3-2-1 15,-5 5 1-15,-5 5-1 16,-6 8 0-16,-6 8-1 16,-2 6 1-16,-4 6-1 0,-1 14 0 15,-3 12-1-15,-1 2 0 16,-2 7 0-16,-1-5 0 16,-1 0-4-16,1 0 0 15,1 2 4-15,2-8 0 16,1-5 0-16,7-11 0 15,4-9 1-15,1-8 0 16,0-8 0-16,0 1 0 16,-2 1 1-16,-2 1 0 15,0 0 0-15,-5 5 0 16,-1 5-1-16,-1 2 0 16,-4 4 0-16,0 6 0 15,0 7 0-15,0 6 0 16,-1 4 0-16,1-3 0 15,0 1 0-15,5-6 0 16,2-1-1-16,5-8 1 0,6-8-1 16,-1-2 1-16,1-6 0 15,-5 2 0-15,-2 0 0 16,-5 0 1 0,-2 2 2-16,-1 1 1 0,-3 3-4 15,2 2 0-15,-5 0 0 16,1 12 0-16,1 10-1 15,1 5 1-15,2 5-4 16,1-3 0-16,2-3-25 16,8-7 0-16,0 0-17 0</inkml:trace>
  <inkml:trace contextRef="#ctx0" brushRef="#br0" timeOffset="19559.41">19764 16894 127 0,'-6'17'0'0,"-2"11"1"16,-2 9-1-16,-2 5 1 16,-4 8 0-16,-3 7 0 15,-2 5-1-15,-2 20 1 16,-2 15-2-16,2-20 1 16,5-8 0-16,3-25 0 15,7-20 0-15,2-6 0 16,1-8 0-16,1-2 0 15,0-7 0-15,-2-13 1 16,-2-13 0-16,5-15 1 16,2-14-2-16,2-9 1 15,5-13-1-15,15-27 1 0,11-24-3 16,5 18 1-16,11 4 0 16,-6 32 0-16,1 21 1 15,-12 16 0-15,-7 18-1 16,-3 11 1-16,-7 10-1 15,0 5 1-15,2 6-1 16,-7 1 1-16,2 4-1 16,-7 3 1-16,-6 5 0 0,-4-4 1 15,-7-1 0-15,-6 0 1 16,-8-1 2-16,-3-2 1 16,-4-2-5-16,2-5 1 15,2-4-2-15,6-1 1 16,4-4-50-16,6-8 1 15,-1 0 21-15</inkml:trace>
  <inkml:trace contextRef="#ctx0" brushRef="#br0" timeOffset="20741.08">19977 16811 89 0,'-9'-7'0'0,"9"7"0"16,0 5 0-16,3-2 0 16,3 2 1-16,8-2 1 15,7-1 10-15,9-7 1 16,4-3-8-16,3-6 0 16,4-5-4-16,-2-11 1 15,2-7-1-15,-3-9 1 16,-3-7-2-16,9-27 0 15,6-19-2-15,-7 13 0 16,-4-1 0-16,-15 25 0 16,-10 13 2-16,-11 16 0 15,-10 16 0-15,-9 4 0 0,-8 9 0 16,-6 13 0-16,-8 11 0 16,-7 31 0-16,-9 21 0 15,7 11 0-15,-4 13 1 16,13-1 0-16,2 4-3 15,11-6 0-15,9-4-1 16,11-10 0-16,13-9-5 16,5-16 0-16,6-15 6 15,4-16 0-15,7-13 0 0,-1-15 1 16,2-14-1-16,6-3 0 16,2-7 1-16,-4-3 1 15,-2-4 1-15,-10 8 0 16,-4 3 2-16,-8 3 0 15,-4 4 3-15,-7 6 1 16,-5 2-4-16,-6 10 0 16,-6 8-2-16,1 6 0 15,-2 5-1-15,6-3 0 16,2-2-1-16,7 0 0 16,6-1-3-16,12-5 1 15,10-5-2-15,3-5 0 16,5-4 5-16,-4-2 0 15,-2-3 2-15,-7 3 0 16,-4 2 5-16,-3 3 1 16,-6 3-6-16,-2 9 1 15,-2 7-2-15,0 4 0 16,-1 5-1-16,0-3 1 16,1-1-1-16,6-1 0 0,5 1-6 15,5-10 0-15,5-7-6 16,12-21 0-16,10-17-10 15,0-15 0-15,4-17 18 16,7-28 0-16,5-25 4 16,-10 2 0-16,-7-7 0 15,-11 30 0-15,-11 16 38 0,-7 26 0 16,-8 22-30-16,-3 13 0 16,-7 14-5-16,-1 22 1 15,-3 17-4-15,-2 27 0 16,-3 21 0-16,-2 10 1 15,0 13-1-15,2 0 1 16,0 3-3-16,-3-2 1 16,0 0-64-16,3-18-5 15</inkml:trace>
  <inkml:trace contextRef="#ctx0" brushRef="#br0" timeOffset="20855">20947 16732 173 0,'5'33'-1'0,"0"-28"0"15,1-16-19-15,13 5 0 16,0-1-75-16</inkml:trace>
  <inkml:trace contextRef="#ctx0" brushRef="#br0" timeOffset="21220.63">21326 16917 148 0,'-6'-18'-24'15,"6"18"1"-15,9 11 22 0,2-5 1 16,5 0 3-16,0-3 1 15,3-1-2-15,-5-4 0 16,-1-1-1-16,-6-11 1 16,-3-8-2-16,-9-1 0 15,-6-6 2-15,-11 6 0 16,-8 1 1-16,-2 8 0 16,-3 4 6-16,2 12 1 15,0 7 0-15,10 12 0 16,5 7-9-16,15 8 0 15,11 9-1-15,17 1 1 16,18 4-4-16,32-6 0 16,31-3-62-16,16-38 0 15,-1 0 46-15</inkml:trace>
  <inkml:trace contextRef="#ctx0" brushRef="#br0" timeOffset="22132.02">19676 15063 64 0,'-4'3'0'16,"-2"3"10"-16,-6-1 1 16,-7 0-3-16,1 1 0 15,1 2-5-15,1-2 0 16,0 3-2-16,5-1 1 15,3 0-2-15,8 1 1 16,5 2 3-16,17 2 0 16,14 1 0-16,15-3 0 15,15 0-4-15,35-2 1 16,30-2 0-16,-6-4 1 16,7-5-1-16,-10 1 0 0,-5-2 0 15,-21-1 0-15,-14 1 0 16,-22 0 0-16,-19 0 0 15,-14 1 1-15,-13 1 2 16,-8-1 1-16,-7 1-4 16,-28-5 0-16,-20-2-1 15,-44 3 0-15,-35 2 0 16,-12 4 0-16,-19 4 0 0,6 0 0 16,-2 0-1-16,8-1 1 15,7-1 0 1,23-1 0-16,19-4 1 0,26 1 0 15,24-1-1-15,15 1 0 16,19 1-1-16,35 0 1 16,27 0 0-16,36-7 0 15,34-2 0-15,23 0 0 16,24-2-1-16,-2 6 1 16,4 3-1-16,-14 5 1 15,-8 4 0-15,-33-1 0 16,-25 2 0-16,-19-2 1 15,-21-1-1-15,-13 0 1 16,-17-2-1-16,-1 0 0 16,-5 0 0-16,-5-2 1 15,-3 1 0-15,-8 0 0 16,-1-1-1-16,-8 1 1 16,-8 1-1-16,5 0 1 0,1 0 0 15,-2 0 0-15,4-1 0 16,2-1 1-16,2-1-1 15,2 2 1-15,3-2-1 16,1 0 0-16,2 0-1 16,2 0 0-16,-3 0 0 15,3 0 0-15,-3 0-1 16,3 0 0-16,0 0-44 0,0 0 0 16,0 0-7-1</inkml:trace>
  <inkml:trace contextRef="#ctx0" brushRef="#br0" timeOffset="25375.33">2932 15375 34 0,'0'-5'0'0,"4"-4"0"16,0 3 1-16,-3 1 25 15,2 0 0-15,-3 2-21 16,0 0 0-16,-3 0 2 15,2 0 0-15,-3 1-5 0,-8 5 0 16,-4 5-1-16,-3-2 1 16,-1 2 1-16,-6 2 1 15,-2 2-2-15,-2 4 0 16,1 3 0-16,4 1 1 16,5 2-3-16,1-2 0 15,6 1 0-15,1-2 0 16,4-2 0-16,4-1 0 15,1-4 0-15,6-1 0 16,1-3 0-16,0-2 0 16,0-3 0-16,3-3 0 15,1-1 0-15,-1-5 0 16,4-4 0-16,-3-1 0 16,-1-1-1-16,-3 1 1 15,0 1-1-15,-4 2 1 16,0 2-1-16,0 6 1 15,0 0-2-15,0 6 1 16,0 4 0-16,4 2 1 16,2 4 0-16,5-2 0 15,0 0 1-15,-2-4 0 0,4-4 0 16,6-5 1-16,5-2-2 16,-4-9 0-16,1-7 1 15,-2-5 0-15,-2-6-1 16,-1-3 0-16,-5-7-2 15,-3 3 1-15,-7 3-1 16,-6 0 0-16,-7 2 0 0,-15 4 1 16,-6 2-5-1,-8 12 1-15,-3 5 6 0,-4 10 0 16,-1 7-1-16,5 10 1 16,0 8 1-1,0 20 1-15,0 14 4 0,15 6 0 16,10 6-3-16,19-7 0 15,19-3 0-15,19-2 0 16,17-6-3-16,21-17 0 16,22-12-2-16,9-29 0 15,19-21-52-15,10-26 1 16,8-23 39-16,-15 3 1 16,1 0 0-16</inkml:trace>
  <inkml:trace contextRef="#ctx0" brushRef="#br0" timeOffset="27047.31">3380 15504 59 0,'8'1'0'16,"6"2"0"-16,-13-1 1 16,-2-4 4-16,-2 2 1 15,-2 0-2-15,2 0 0 0,3 2-1 16,0-2 0-16,0 0-3 16,3 0 1-16,5 1 0 15,0-1 1-15,-2-1 0 16,2-1 0-16,-2-1-1 15,2 0 1-15,0-2-1 16,0-1 0-16,5-3-1 16,-6 1 1-16,1 0-1 15,-3-1 0-15,-2-2 0 0,-3 1 0 16,0 1 1-16,-8-1 0 16,-7 2 0-16,-1 7 1 15,-3 1 0-15,1 3 0 16,3 3 0-16,-1 2 0 15,-1 3-2-15,5 6 0 16,0 4 0-16,6 2 1 16,4 4-1-16,-1 0 0 15,3-1 0-15,3-2 1 16,2-2-1-16,-2-3 0 16,5-5 0-16,-4-2 1 15,4-2-1-15,0-4 1 16,0-1 0-16,0-4 0 15,0-1-1-15,8-1 1 16,4-1-1-16,-4 1 0 16,-3-2 0-16,-4 1 1 15,-3-1 0-15,-1 1 0 16,-2-1 0-16,-3 3 1 0,5-3-1 16,-5 3 0-16,0 0-1 15,0 0 1-15,0 0-1 16,0 0 1-16,0 0-1 15,0 0 0-15,0 0-2 16,0 0 0-16,0 0 2 16,0 0 0-16,0 0 0 15,0 0 0-15,3-3 0 0,-1 0 0 16,4 0 0-16,-1-2 1 16,0 0-1-16,2-1 1 15,4-2 0-15,2-1 0 16,0-2-2-16,-1 0 0 15,3 0 1-15,-6 0 0 16,2-2 1-16,-1 2 0 16,-3-1-1-16,0 2 0 15,-3 4 0-15,0 1 0 16,0 2 0-16,-4 0 0 16,2 1-2-16,-2 2 0 15,0 0-6-15,0 0 0 16,0 0 0-16,0 0 1 15,0 0 0-15,0 0 0 16,6-3 5-16,7-2 0 16,4-2 1-16,7-4 1 15,7-5-1-15,-7 0 0 16,1-1 1-16,-3 1 0 16,-7 2 2-16,-4 5 0 15,-3 1 4-15,-1 2 1 0,-3 3-5 16,-4-1 1-16,1 3 1 15,-1 1 0-15,-1 5-2 16,-7 7 0-16,-6 4-1 16,-2 6 1-16,-5 3 1 15,4-3 0-15,-4 0-2 0,-1 0 0 16,0 0 1-16,3-3 0 16,2-4-1-16,1-2 1 15,0-4-2-15,5-1 0 16,3-3 0-16,4-2 0 15,-1-2 0-15,5-5 1 16,0-4 0-16,5-6 1 16,3-5-1-16,-1-3 0 15,1-5-1-15,-3 5 0 16,3 0 0-16,-5 5 0 16,2 1 0-16,-2 5 0 15,-3 4-1-15,2 0 0 16,1 4 1-16,1 3 0 15,4 3 0-15,3 7 1 16,2 5-1-16,0 6 1 16,2 4 0-16,-4 2 0 15,2 2-1-15,-2 1 0 16,2 0 0-16,-5-5 0 0,-4-1-9 16,4-5 0-16,-3-5-41 15,6-8 1-15,-3 0 40 16</inkml:trace>
  <inkml:trace contextRef="#ctx0" brushRef="#br0" timeOffset="27303.17">4009 15207 132 0,'0'5'-1'0,"-8"18"0"15,-4 15 0-15,-1 4 1 16,-1 7 0-16,1-2 0 16,1 2 1-16,1-1 0 15,1 1-1-15,2-7 1 16,0-4-1-16,2-7 0 16,5-6-1-16,-4-4 0 15,5-7-8-15,0-3 1 16,0-5-32-16,5-15 1 15,-2-1 17-15</inkml:trace>
  <inkml:trace contextRef="#ctx0" brushRef="#br0" timeOffset="27445.71">4006 15420 111 0,'0'0'-1'16,"19"11"1"-16,13 8-7 15,1-6 1-15,3-1-5 16,0-8 1-16,-1-1-44 16</inkml:trace>
  <inkml:trace contextRef="#ctx0" brushRef="#br0" timeOffset="28223.5">4282 15508 83 0,'10'-12'0'15,"4"-9"-11"-15,-14 21 1 16,-8 15-15-16,5-6 1 16,-5 0 39-16,3-1 0 15,2-3-2-15,3-5 0 16,0 0-13-16,11-11 1 15,5-6-1-15,0-7 0 16,1-4 0-16,-4 4 0 16,-2 4 11-16,-3 3 0 15,-7 4-4-15,-2 1 0 16,-4-1-2-16,2 5 1 16,-5 2-1-16,0 3 1 0,0 3-4 15,-3 9 0 1,2 8-2-16,1 9 1 0,0 6 0 15,5 3 0-15,6 4-1 16,0-1 0-16,6 1 0 16,4-8 0-16,3-4-2 15,4-5 1-15,7-6 0 16,2-7 1-16,2-6 0 16,-3-6 0-16,1-5 0 15,-5 1 1-15,-9-4 2 0,1 1 0 16,-6-1 1-16,-3 2 1 15,-2 1-2-15,-2 2 0 16,1 2-3-16,-4 1 0 16,0 2 0-16,0 1 0 15,0 0 0-15,0 3 0 16,0 0-1-16,1 3 1 16,2 1-3-16,5 0 0 15,5 3 0-15,6-7 1 16,4-3-1-16,3-5 0 15,-3-3 3-15,-2 1 0 16,-2-3-1-16,-5 2 0 16,-3 1 2-16,-3 2 0 15,-3 2 4-15,-2 0 0 16,0 1-4-16,-3 2 1 16,0 0-1-16,0 3 0 15,-3 2-1-15,6 6 0 16,-3 3-1-16,1 0 1 0,3 0-5 15,5 0 0-15,5-1-20 16,12-7 1-16,7-4-18 16,5-10-5-1</inkml:trace>
  <inkml:trace contextRef="#ctx0" brushRef="#br0" timeOffset="29090.31">5303 15458 97 0,'-16'10'0'0,"-12"5"4"0,28-15 0 15,9-6-4-15,-1 1 0 16,3 1 3-16,-6 0 1 16,1 1 0-16,-4 0 1 15,-4 2-2-15,-6-3 1 16,1 0-3-16,-9-1 0 16,-5 0-1-16,-1 2 1 15,2 0 0-15,-4 5 1 16,-1 2-1-16,-4 7 0 15,-2 3-1-15,2 4 0 16,1 2 2-16,4-1 1 16,7 0-1-16,1 1 1 15,5-3-2-15,3-1 0 16,7-3-1-16,1 1 0 16,4-2 0-16,1-1 0 15,3-3-1-15,11-3 1 0,3-4-1 16,5-7 0-1,-2-5-3-15,5-9 0 0,5-9 3 16,0-5 0 0,-2-7 1-16,1-3 0 0,-2-3 0 15,-4 0 0-15,-2-2 0 16,-7 9 1-16,-4 2 0 16,-2 8 0-16,-5 7 0 15,0 5 0-15,-7 6-1 0,2 4 0 16,-3 3-2-16,0 19 0 15,-4 15 2 1,1 5 0-16,-1 10 0 0,3 0 1 16,1 5-1-16,5-2 1 15,-1 0-1-15,4-2 1 16,3 1-1-16,-1-7 0 16,1-6 0-16,-2-6 0 15,1-5 0-15,-1-7 0 16,2-4 0-16,-1-4 0 15,1-4 0-15,-3-6 0 16,4-7 1-16,-1-4 1 16,2-5-1-16,3-3 1 15,-1-4-1-15,3 0 1 16,1 0-2-16,-2 1 1 16,-1 1-1-16,0 5 0 15,-1 2 0-15,3 5 0 16,1 1-3-16,-4 4 0 0,1 4 3 15,2 5 0 1,2 4 0-16,7 8 0 0,1 5-1 16,-4 1 0-16,0 2 1 15,-4-3 0-15,-7 0 0 16,-4 0 0-16,-2 1 0 16,-15 1 0-16,-8 1 0 15,-12 1 0-15,-17 2-1 16,-4-1 1-16,-9-2 1 0,4-3 0 15,-6-4-2-15,-4 1 1 16,-4-2-12-16,27-11 0 16,17-9-44-16,16-16-4 15</inkml:trace>
  <inkml:trace contextRef="#ctx0" brushRef="#br0" timeOffset="29454.97">6436 15389 61 0,'-24'-3'0'16,"-15"-2"1"-16,34-1 1 15,18 0 15-15,-7-1 0 16,4 3-7-16,-10 4 0 0,-11 1-5 15,-7 9 0 1,-7 5-2-16,-2 9 0 0,-4 3 1 16,5 6 0-16,-2 3-1 15,7 4 0-15,7 4 0 16,5 5 0-16,4 3-3 16,10 1 0-16,4 0 0 15,15 13 0-15,12 7 0 16,-1-15 0-16,1-7-5 0,-6-16 0 15,-3-15-31-15,1-7 0 16,-1-1-15-16</inkml:trace>
  <inkml:trace contextRef="#ctx0" brushRef="#br0" timeOffset="29772.95">6556 15552 74 0,'0'0'3'0,"-3"-3"0"16,-5-3 13-16,3 3 1 0,2 0-3 15,3 3 1 1,-5-4-13-16,5 4 0 0,0-3-1 16,0 3 1-16,0 0-2 15,5 5 1-15,6 3-1 16,2 11 0-16,7 6-1 16,-1 1 1-16,3 6-33 15,2-4 1-15,0 0-28 16</inkml:trace>
  <inkml:trace contextRef="#ctx0" brushRef="#br0" timeOffset="30105.88">7155 15344 102 0,'-12'11'0'0,"-9"6"0"0,18-14 0 16,6-6 0-16,2 1 1 16,-2-2 8-16,-1 8 1 15,1 4-7-15,-3 6 1 16,-3 5 5-16,0 5 0 16,1 2-8-16,-1-1 1 15,1 0-1-15,2 1 1 16,0-3-2-16,0-2 1 15,2-3-3-15,-2-2 1 16,0-3-60-16,-5-4 1 0,-3-4 57 16,0-8 0-16,1-1-12 15</inkml:trace>
  <inkml:trace contextRef="#ctx0" brushRef="#br0" timeOffset="30263.24">7059 15502 131 0,'0'8'0'0,"3"4"-1"16,12-2 0-16,7-2-8 0,0 0 0 16,8-2 8-16,0 0 1 15,4-3-1-15,3-1 1 16,1-2-19-16,1-5 1 16,0 0-33-16</inkml:trace>
  <inkml:trace contextRef="#ctx0" brushRef="#br0" timeOffset="31604.93">7465 15490 66 0,'-3'4'0'15,"-2"6"0"-15,-3-3 1 16,0 1 2-16,-3-1 1 16,2-3-3-16,2 3 0 15,3-1-1-15,2 2 0 16,4 1 2-16,5-3 0 15,8 2-2-15,7-5 0 16,9-4 0-16,1-5 0 16,-1-4 1-16,-2-2 1 15,-9 1 10-15,-2 0 0 0,-7 0-3 16,-3-2 0-16,-5 1-4 16,-6-3 1-16,-10-2-3 15,-1 8 0-15,-4 2-2 16,-2 4 0-16,-4 5 0 15,-3 4 0-15,-3 5-1 16,2 5 0-16,-2 6-1 16,8 4 1-16,3 4 0 15,11 0 0-15,11 1-1 0,5-2 1 16,5-4-1-16,7-5 1 16,7-4 0-1,-5-7 0-15,5-4 0 0,1-7 0 16,4-5 0-16,-4-1 0 15,-4-3 0-15,-3-2 0 16,-6-2 1-16,-5 2 1 16,-2 2 3-16,-2 5 0 15,-1 1-4-15,-5 2 0 16,1 1-1-16,-1 2 0 16,0 0 0-16,3 8 0 15,4 5-1-15,-1-2 1 16,2 1-1-16,8 2 1 15,4 0-7-15,1-6 1 16,2-3 4-16,-2-5 1 16,1-5 1-16,-5-3 0 15,2-4 0-15,-6-1 1 0,-2-2 0 16,-3 2 0-16,-2 1 0 16,1 2 1-16,-6 4-1 15,2 1 0-15,0 2-1 16,-3 3 1-16,0 0-1 15,0 5 0-15,-3 3 0 16,3-2 1-16,0 2-1 16,3 0 0-16,2-1-1 0,0 0 1 31,6-4-1-31,-2-3 0 0,6-2 1 0,0-4 0 16,6-3 0-16,-8 2 0 15,-2 1 1 1,-4 1 0-16,0 2-1 0,-1 2 0 15,-4 1 0-15,4 6 0 16,-1 5 0-16,-2 1 0 16,3 3-1-16,0 0 1 15,2 4-26-15,2-2 0 16,1 1 8-16,-2-4 0 16,-1-2 15-16,0-4 0 15,3-3 3-15,-3-8 1 16,3-5 1-16,3-6 0 15,2-5 6-15,-2 0 1 16,0-3 3-16,-2 5 0 16,-5 3-7-16,1 3 0 0,-5 4 1 15,2 4 0 1,0 2-3-16,-2 13 1 0,0 12-1 16,-1 6 0-16,1 7-3 15,-3 6 1 1,0 5-1-16,0 3 0 0,0 2 0 15,-6 0 1-15,-1 1-1 16,1-9 0-16,-2-6 1 16,3-9 1-16,1-8-1 15,-3-8 0-15,3-6 0 16,-4-13 1-16,-3-10-2 0,1-12 1 16,-2-12 0-16,4-5 0 15,3-10-1-15,14-5 0 16,10-7 0-16,15-14 0 15,10-13-1-15,0 21 0 16,0 9-1-16,-8 23 1 16,-7 14 1-16,-2 11 0 15,-7 12-1-15,-3 1 1 16,2 5-1-16,-3 0 1 16,-3 4-2-16,-5-1 1 15,0 0 1-15,-5 4 0 16,-3 1 3-16,-10 3 0 15,-4 3-1-15,-6-1 1 16,-3 1-3-16,0-3 1 16,-2 0-2-16,-4-4 1 15,-2-6-44-15,5-5 1 16,3-1 0-16</inkml:trace>
  <inkml:trace contextRef="#ctx0" brushRef="#br0" timeOffset="32656.72">8650 15475 141 0,'-8'2'0'0,"-6"0"-2"0,17 2 0 16,13 3-3-16,-5-3 0 16,1-1 6-16,4-1 0 15,0-1 2-15,4-7 1 16,6-6-4-16,0-7 0 15,6-8 0-15,1-4 0 16,0-5 0-16,-1 0 0 16,-1-2 0-16,-7 3 1 15,-2 2 0-15,-6 7 0 16,-5 2-1-16,-3 5 0 16,-7 4 0-16,-2 2 0 15,-10 4 0-15,-7 9 0 16,-8 6 0-16,-6 14 0 15,-4 10 0-15,1 11 0 16,0 11 0-16,7-2 0 16,3 2 0-16,6-4 0 15,6 0 0-15,5-5 0 16,8-3-5-16,8-6 1 16,5-4 4-16,4-6 0 0,7-9 0 15,7-4 0-15,6-8 0 16,2-3 1-16,2-4 0 15,-5-6 1-15,-1-4 2 16,-7 0 0-16,-7-2-1 16,-5 2 0-16,-7 0-3 15,-4 0 0-15,-5 0 0 0,-6 3 0 16,-10 0 0 0,-6 8 0-16,-7 4 0 0,1 7 0 15,0 5 0-15,4-1 0 16,3 4-1-1,6 0 0-15,2 1-1 0,5-3 0 16,5 0 0-16,4-3 1 16,6-3 1-16,7-5 0 15,3-3-2-15,10-6 1 16,3-5 1-16,-6 1 0 16,-4 1 1-16,-1 0 1 15,-8-1 1-15,2 4 0 16,-5 0-2-16,-3 2 0 15,-2 4-1-15,1 8 1 16,4 6-1-16,-5 1 0 16,4 0 0-16,4 3 0 15,5 0-1-15,-4-2 0 16,2-3 1-16,7-7 0 0,3-5 0 16,-2-4 1-1,1-3 0-15,-2-10 1 0,-2-9-1 16,-2-6 0-16,-1-8-1 15,0-10 1-15,1-9-1 16,5-6 0-16,0-7 0 16,5-7 0-16,5-10-3 15,-9 26 0-15,-8 17 3 16,-6 17 1-16,-4 17-1 0,-2 3 0 16,-3 6 0-16,-3 16 0 15,-2 15 0-15,-4 10 0 16,-6 11 0-1,0 10 0-15,-8 7 0 0,-5 15 1 16,-7 12-1-16,10-16 0 16,3-7-4-16,8-18 0 15,7-15-4-15,1-14 0 16,5-17-18-16,1-2 0 16,0-10 4-16,4-12 0 15,1-13 18-15,0-7 0 16,1-1-8-16</inkml:trace>
  <inkml:trace contextRef="#ctx0" brushRef="#br0" timeOffset="32785.66">9314 15378 105 0,'3'11'0'15,"0"8"3"-15,5-8 1 16,5-5-4-16,7 0 1 16,9-1-6-16,4-2 1 0,5 0-36 15,4-1 1-15,1 0 24 16</inkml:trace>
  <inkml:trace contextRef="#ctx0" brushRef="#br0" timeOffset="33207.48">9590 15565 8 0,'13'-14'0'16,"4"-10"0"-16,-7 18 0 16,-6 7 26-16,6-1 0 15,1 0-14-15,6-6 1 16,7-5-13-16,-1-6 1 16,3-7-1-16,-3 2 0 15,-1-3 1-15,-6 8 1 16,-6 0 9-16,-7 1 0 15,-9 2-10-15,-1 5 0 16,-2 1 1-16,-7 8 1 16,-6 6 2-16,-2 11 1 15,-4 8-2-15,-4 7 0 16,4 5 1-16,1 4 0 16,5 3-5-16,9 0 1 0,10 0-4 15,11-6 0-15,13-5-25 16,20-15 0-16,17-8-10 15,24-15 0-15,2-3 29 16</inkml:trace>
  <inkml:trace contextRef="#ctx0" brushRef="#br0" timeOffset="33513.3">10185 15268 154 0,'-5'-1'0'15,"2"-4"-2"-15,0 2 1 16,1 1-1-16,-6 4 1 16,1 1 1-16,-9 2 0 15,0 1-3-15,-8 7 1 16,-1 4-53-16,3-3 0 16,1 0 34-16</inkml:trace>
  <inkml:trace contextRef="#ctx0" brushRef="#br0" timeOffset="33770.32">10516 14925 136 0,'-9'6'0'15,"-9"6"-1"-15,15-5 1 16,8 1 0-16,-2 10 0 15,0 9 3-15,2 6 1 16,0 5-1 0,-5 7 1-16,1 7-3 0,-2 6 1 15,-2 8-1-15,-10 12 0 16,-6 12 0-16,-14-5 0 16,-11-1-15-16,-24-1 1 15,0 1-80-15</inkml:trace>
  <inkml:trace contextRef="#ctx0" brushRef="#br0" timeOffset="42190.17">15750 12911 1 0,'2'16'0'15,"2"9"0"-15,-7-23 0 16,-5-15 6-16,-1 5-5 16,-1-3-1-16,-9 3 1 15,-3 4 1-15,2-1 1 16,1 5-2-16,-8 6 0 16,-1 4 1-16,-1 7 0 15,-1 5 1-15,0 3 0 16,-1 2-2-16,1 1 1 15,-5 2-1-15,2 3 0 0,-2 1-1 16,0 2 1-16,4 5-1 16,-4-2 0-16,4 5 5 15,-7 11 0-15,-2 6-4 16,7-6 0-16,2-1-1 16,2-1 1-16,4-1 2 15,1 9 1-15,4 5-4 16,-2-5 0-16,-2-1 1 15,-1-1 1-15,-2 1-2 0,2 1 0 16,-1 2 0-16,0 5 0 16,-3 1 0-1,1 0 0-15,-4 0 0 0,2 4 0 16,3 6 0-16,-4-7 1 16,1-1-1-16,3-2 0 15,2-2 0-15,3 7 0 16,4 1 0-16,3-4 1 15,7-4-2-15,3 1 1 16,5-2 0-16,0 4 0 16,0 3 1-16,2-8 0 15,-1-3 1-15,1-1 0 16,-1-3-2-16,1-2 0 16,-1-1 1-16,3-11 1 15,-1-6-1-15,2 1 0 16,2-1-1-16,-2 3 1 15,3-1 0-15,2 1 1 16,-1-2-1-16,-1 2 0 16,0-2 1-16,-4 2 0 0,1-2 0 15,0-1 0-15,-2 0 0 16,2-2 0-16,1-2 0 16,2 6 0-16,2 0-1 15,1 4 1-15,1 3-2 16,-1-1 1-16,3 1-1 0,-1-3 1 15,1-2-1 1,-3-1 0-16,-1-2 0 0,-1-1 0 31,1 0 0-31,-2-7 0 0,-2-3 0 0,5 4 0 16,2 1 0-16,-2-8 0 16,0-5 0-16,0 2 0 15,0-1 0-15,0-3 0 16,-2-2 0-16,1 0 0 15,1-4 0-15,3 1 0 16,-3-2 0-16,3 1 0 16,0-1 0-16,1 2 0 15,-3 1 0-15,-1 0 0 16,0 2 0-16,2 0 0 16,3-2 0-16,0 0 0 15,1 0 0-15,5 0 0 16,5 2 0-16,1-1 0 15,2 3 0-15,0-6 1 16,0-2 1-16,0 1 0 16,0-2-1-16,0 2 1 0,0 0 1 15,-3-3 1-15,-2-2-3 16,5-1 0-16,3-2 0 16,2-1 0-16,-4-2-1 15,7 1 1-15,2-1 1 16,1 3 0-16,1 0-2 15,-1-1 1-15,0-2 2 16,-4 2 1-16,-3-2-3 16,-4 3 1-16,0 1-1 15,-6 3 0-15,-2-1 1 0,-3-1 0 16,-3-2 1-16,0-2 1 16,-2-1 0-16,0 2 1 15,-3-2-3-15,-1 1 0 16,-3-1-3-16,-3 0 0 15,0 0-11-15,0 0 0 16,0 0-81-16</inkml:trace>
  <inkml:trace contextRef="#ctx0" brushRef="#br0" timeOffset="44550.68">15960 13870 1 0</inkml:trace>
  <inkml:trace contextRef="#ctx0" brushRef="#br0" timeOffset="44984.74">16004 13864 1 0,'14'0'0'16,"11"1"7"-16,13-1-4 16,13 0 1-16,13-1 0 15,9-4-3-15,25 0 0 0,20 1 1 16,-15-3 0-16,-1-2 3 15,-29 1 0-15,-19 2 8 16,-20 1 1-16,-23 0-5 16,0 2 0-16,-9 0-3 15,-15-3 0-15,-10-4 0 16,-23 12 1-16,-17 4-10 16,-40 8 0-16,-32 7-2 0,21-5 1 15,5-5 4-15,30-2 0 16,21-3-2-16,18 1 1 15,21-4-8-15,7 0 1 16,12 0 1-16,16 2 0 31,14-1 8-31,101-13 5 0,-29 0-2 16,27-4-1-16,-20 0 0 16,-5 1 0-16,-33 4 0 15,-22 2 11-15,-15 1 1 16,-19 2-10-16,-7-2 0 15,-13 0-3-15,-17-1 1 16,-16 0-3-16,-40 11 0 16,-33 7-6-16,4 4 0 15,-15 0-26-15,26-1 0 16,0-1 0-16</inkml:trace>
  <inkml:trace contextRef="#ctx0" brushRef="#br0" timeOffset="45397.04">16951 14485 1 0,'-8'0'0'15,"-3"0"0"-15,-10 0 0 16,-7 2 0-16,1-1 0 16,0 1 0-16,7 1 0 15</inkml:trace>
  <inkml:trace contextRef="#ctx0" brushRef="#br0" timeOffset="45889.57">16766 14531 7 0,'14'0'0'0,"10"1"29"15,4-2 0 1,9-4-21-16,5-1 1 16,6-2 5-16,4 0 1 0,4-1-12 15,1-1 1-15,-3 1-1 16,-8 4 1-16,-8-3-3 16,-7 5 0-16,-12 0-1 15,-2 1 0-15,-7 2 0 16,-4 0 0-16,-4 0-1 0,-18 5 1 15,-11 3-6-15,-17 6 1 16,-14 5 4-16,4-5 1 16,-3-1-1-16,13-4 0 15,8-3 0-15,9 1 0 16,8-4 0-16,6-2 0 16,9-1 0-16,10-3 1 15,13-5 0-15,20-1 0 16,16-2 0-16,4 1 0 15,9 1 0-15,4 0 0 16,7 1 0-16,-32 3 0 16,-20 2 0-16,-6 3 0 15,-10-3 0-15,-6 6 0 16,-7-1 0-16,-23 5 0 16,-16 3-4-16,-18 2 1 15,-20 2-2-15,-14 2 0 16,-15 0-2-16,22 0 0 15,11-1-13-15,26-5 0 16,22-6 13-16,22-2 0 0,21-5 5 16,8-7 0-16,13-4 7 15,-10 5 1 1,-6-1 11-16,-5 4 0 0,-4 1-23 16,-29 1 1-16,-1-1-31 15</inkml:trace>
  <inkml:trace contextRef="#ctx0" brushRef="#br0" timeOffset="48438.11">7217 16624 44 0,'6'17'0'0,"2"13"0"16,-6-27 1-16,-4-15 6 15,-1 4 0-15,0-2 0 16,1 3 1-16,-1 0-8 15,2 4 0-15,1 3-1 16,4 10 1-16,6 7 0 0,4 3 0 16,7 5 1-16,-1 2 1 15,5 1 0-15,-1 4 1 16,0 2-3 0,-5-1 1-16,-2 2 0 0,-6 2 0 15,-9 4 2 1,-7-2 1-16,-8-1 3 0,-9-3 1 15,-8-3-7-15,-6 0 0 16,-13-4-2-16,-19 3 0 16,-19 1 0-16,-3-5 0 15,-14-2-8-15,-5-2 0 16,-7-1-4-16,-3-6 1 16,1-4 12-16,1 3 0 15,-1-3-1-15,4-7 1 16,2-5-2-16,0-8 0 15,2-8 1-15,-1-6 0 16,6-8 0-16,-8 5 0 16,0-1-1-16,9 5 1 15,0 2 1-15,4 5 0 0,6 3 0 16,5-1 1-16,9-2 6 16,4 1 0-16,11 1-4 15,-1-3 0-15,1 0-3 16,4 2 1-1,4 2-1-15,2 2 0 0,0-1 0 16,1 6 1-16,5 1-1 16,2-1 0-16,2 3 0 0,9-1 0 15,3 1 0-15,1 4 1 16,1 2-1-16,3-2 0 16,-4 0 0-16,-1-2 0 15,1-1 0-15,-2 2 0 16,0 1 0-16,3-3 0 15,1-3 0-15,0 5 0 16,5-1 0-16,-1 2 0 16,7 0 0-16,1-4 0 15,3-4 0-15,0 0 0 16,-1-1-2-16,-3-6 0 16,2-6-7-16,4-4 0 15,5-4-2-15,0-4 0 16,8-3 7-16,0 0 0 15,2 0-8-15</inkml:trace>
  <inkml:trace contextRef="#ctx0" brushRef="#br0" timeOffset="48859.22">4319 16412 1 0,'36'11'0'0,"25"6"0"16,18 7 0-16,18 6 0 15,7-4 0-15,9 1 0 16,9-6 6-16,6-6-5 16,4-10 0-16,9-8 7 15,-6-8 1-15,2-6-9 16,-2-4 0-16,-4-2 1 0,3-7 0 16,5-5-1-16,-7-6 0 15,1-4 0-15,-12 1 0 16,-6-1 0-16,-14 10 0 15,-16 5 0-15,-12 11 0 16,-13 8 3-16,-13 8 1 16,-9 8 8-16,-8 6 0 15,-9 6-10-15,-1 8 0 16,-4 7-1-16,-7-7 1 16,-2-3-1-16,2 1 0 15,2 2 0-15,-3 5 1 16,0 2-1-16,0-1 1 15,-2 2-2-15,1 1 0 16,-6 4-1-16,1-8 1 16,-2-5-12-16,-2-1 0 15,1-1-21-15</inkml:trace>
  <inkml:trace contextRef="#ctx0" brushRef="#br0" timeOffset="50330.97">7324 16933 20 0,'0'-17'0'0,"16"7"1"16,9 4 13-16,7-2 1 16,3 2-2-16,9-3 0 15,6-2-3-15,15 0 1 16,11 0-9-16,31 0 0 16,22 0-1-16,12 4 0 15,12 3 2-15,8 1 0 16,11 3-2-16,25-2 0 15,27-1 1-15,5-3 0 16,17-4-1-16,-24 2 0 16,-5-1 5-16,-17 1 0 15,-14 2-1-15,8-2 0 16,0 0-4-16,-1-4 1 16,-4-6-2-16,1 0 1 0,-3-3-1 15,-5-6 1-15,-9-2-1 16,-5-3 1-16,-12-1-1 15,2-3 1-15,-2-5-1 16,-3 1 0-16,-2-1 1 16,-4 0 0-16,-3 2-1 15,-4-10 1-15,2-6-1 16,-2 8 0-16,-1 3-2 0,-5 5 1 16,-3 4 0-16,-6 1 0 15,-7 1 1-15,-1-3 0 16,-2-3 0-16,-6-1 0 15,-2-2-2-15,-1 1 1 16,0 2 1-16,-11 0 0 16,-9 0 0-16,6-1 0 15,-1 3 0-15,-2 2 0 16,-9 4 0-16,-2-2 0 16,-6-2 0-16,-4-2 0 15,-5-4 0-15,-8 3 0 16,-7 2 0-16,-3 0 1 15,-4 1-1-15,-1 4 0 16,-2 1 0-16,7 2 0 16,6 1 0-16,6 4 0 15,4 2-1-15,1 1 1 16,1 1-2-16,6-1 1 0,2-1 0 16,4 3 1-1,2 0 0-15,-12 6 0 0,-7 1 0 16,13 1 0-16,8 1-1 15,0 1 0-15,4 0 1 16,-5 4 0-16,-7 0-1 16,-2 3 1-16,-4-1-1 15,-8 4 1-15,-9-1 0 16,-16 1 0-16,-16 0 0 16,-4-1 0-16,-5-1-1 15,-3 0 0-15,-2 0 0 0,-2 0 0 16,3 0 0-16,-3 0 0 15,0 0 0-15,0 0 1 16,0 0 0-16,-5-3 0 16,-1-2-2-16,-5-3 1 15,-5-4 0-15,-3-1 1 16,-1 1-1-16,4 2 1 16,2 1-1-16,1 3 1 15,4-1 0-15,-2 3 0 16,4 0 0-16,3 1 0 15,1 0 0-15,-1 0 0 16,4 2 0-16,0 1 0 16,-3-4 0-16,3 4 0 15,0-6 0-15,0 6 0 16,-1-1 0-16,1 1 0 16,0 0 1-16,0 0 0 15,0 0-1-15,0 0 1 16,0 0-1-16,0 0 1 0,0 0 1 15,0 0 0-15,0 0-1 16,0 0 0-16,0 0-1 16,0 0 0-16,0 0 0 15,0 0 0-15,0 0 0 16,4 1 0-16,6 5 0 16,9 2 1-16,3 6-1 15,33 16 0-15,-30-17 0 16,1-1 0-16,-6-1 1 15,-4-3 0-15,-3 0 1 16,-4-3-2-16,-1 1 1 16,-3-1-1-16,-2-1 0 15,-2 1 0-15,-1 0 1 16,-1-1-1-16,-7 6 1 16,-2 4-1-16,-1-5 0 15,2 1 2-15,-1-2 0 16,1-4-1-16,1 0 0 15,0-3-1-15,3 1 0 16,-1-2-24-16,-16-10 1 16,0 1-46-16</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5T10:44:40.035"/>
    </inkml:context>
    <inkml:brush xml:id="br0">
      <inkml:brushProperty name="width" value="0.05" units="cm"/>
      <inkml:brushProperty name="height" value="0.05" units="cm"/>
    </inkml:brush>
  </inkml:definitions>
  <inkml:trace contextRef="#ctx0" brushRef="#br0">3882 677 6272,'-7'2'35,"2"-1"212,0 0 0,0 0 1,-7 0-1,12-1-227,0 0 0,-1 0 0,1 0 0,0 0 0,0-1 0,0 1 0,0 0 0,-1 0 0,1 0 0,0 0 0,0 0 0,0 0 1,0 0-1,-1 0 0,1 0 0,0 0 0,0 0 0,0-1 0,0 1 0,0 0 0,0 0 0,-1 0 0,1 0 0,0 0 0,0-1 0,0 1 0,0 0 0,0 0 0,0 0 1,0 0-1,0-1 0,0 1 0,0 0 0,0 0 0,0 0 0,0 0 0,0-1 0,0 1 0,0 0 0,0 0 0,0 0 0,0 0 0,0-1 0,0 1 0,0 0 0,0 0 1,5-9 231,-3 6-167,0-2 5,0-1 0,-1 1 0,0 0 0,0 0 0,0-1 0,0 1 0,-1-1 0,0 1 0,0-1 0,0 1 0,-1-1 0,0 1 0,0 0 0,0-1 0,-1 1 1,1 0-1,-4-7 0,-2-2 72,0 0 0,-1 1 0,0 0 0,-20-23 1,12 18-131,-1 0 0,0 1 0,-30-22 0,0 5 110,-2 3 0,0 2 0,-2 2 1,-1 2-1,-90-30 0,122 49-127,-60-19-1,-133-24 0,-154-5-14,-135 14-235,161 36-223,320 4 404,-189 6-225,112-1 153,-332 30-429,395-29 327,-61 19-1,-29 20 28,14-5 112,10-5-28,-166 82 0,244-105 78,1 2 0,0 0 1,-39 34-1,48-36 3,1 0 0,0 1 1,2 1-1,-1 0 0,1 0 0,-14 30 0,14-22-87,1 1-1,1 1 0,-6 31 0,-7 73-362,19-109 452,1 1 1,0 0-1,1 0 0,1-1 0,1 1 0,1-1 1,1 1-1,1-1 0,0 0 0,1 0 1,15 30-1,-7-22-94,0 0 0,2-1 0,1-1 0,1 0 0,1-2 0,1 0 0,2-1 0,38 31 0,-2-9-225,71 40 1,-84-58 167,1-3 1,70 25-1,-54-28 177,2-3 0,127 16 1,133-10-615,-120-12 222,-79-4 447,0-6 0,0-5 0,0-5 0,158-34 0,-20-17 0,37-8-73,-57 16-18,-4-19 749,-40-13 554,-152 61-971,66-36 725,-102 52-745,-1 1 1,1-2-1,-2 1 0,1-2 1,16-17-1,-22 21 1,1-1 1,-1-1-1,0 1 0,0 0 1,-1-1-1,0 0 1,0 0-1,-1 0 0,1 0 1,-2 0-1,2-9 1,-1 3-8,-2 0 1,1-1 0,-2 1 0,0 0 0,-1-1 0,-5-22 0,-3 3-95,-20-44 0,15 40-65,4 9 27,-24-43-1,15 39-136,-1 1 0,-1 0 0,-2 2 0,-1 1 0,-35-30 0,42 44-346,0 1 1,-2 0-1,0 2 1,-41-18-1,42 21 153,14 5-371,-1 1-1,0 0 1,-10-3 0,12 4-396,1 1 1,-1 0-1,0 0 0,1 0 1,-5 0-1,-15 4-3001</inkml:trace>
</inkml:ink>
</file>

<file path=ppt/ink/ink2.xml><?xml version="1.0" encoding="utf-8"?>
<inkml:ink xmlns:inkml="http://www.w3.org/2003/InkML">
  <inkml:definitions>
    <inkml:context xml:id="ctx0">
      <inkml:inkSource xml:id="inkSrc0">
        <inkml:traceFormat>
          <inkml:channel name="X" type="integer" max="21464" units="cm"/>
          <inkml:channel name="Y" type="integer" max="12140" units="cm"/>
          <inkml:channel name="F" type="integer" max="256" units="dev"/>
          <inkml:channel name="T" type="integer" max="2.14748E9" units="dev"/>
        </inkml:traceFormat>
        <inkml:channelProperties>
          <inkml:channelProperty channel="X" name="resolution" value="622.1449" units="1/cm"/>
          <inkml:channelProperty channel="Y" name="resolution" value="625.77319" units="1/cm"/>
          <inkml:channelProperty channel="F" name="resolution" value="0" units="1/dev"/>
          <inkml:channelProperty channel="T" name="resolution" value="1" units="1/dev"/>
        </inkml:channelProperties>
      </inkml:inkSource>
      <inkml:timestamp xml:id="ts0" timeString="2023-05-25T10:16:17.012"/>
    </inkml:context>
    <inkml:brush xml:id="br0">
      <inkml:brushProperty name="width" value="0.05292" units="cm"/>
      <inkml:brushProperty name="height" value="0.05292" units="cm"/>
      <inkml:brushProperty name="color" value="#FF0000"/>
    </inkml:brush>
  </inkml:definitions>
  <inkml:trace contextRef="#ctx0" brushRef="#br0">19980 8963 32 0,'8'-4'0'15,"6"-3"3"-15,-6 4 1 16,-2 2-1-16,-1 2 0 16,0 5 0-16,0-1 1 15,-1 1-4-15,9 7 1 16,6-2 3-16,6 3 1 15,7 0-1-15,6 2 1 16,4 3 5-16,6-2 1 16,7 2-6-16,3 0 1 15,8-2-1-15,16 0 0 16,12 0-4-16,7-6 0 16,7-7-1-16,-2 0 1 0,1-1 0 15,7 2 0-15,6 0-1 16,-2-5 1-16,5-2-1 15,-3-1 0-15,3-5-2 16,2 4 1-16,3 0-3 16,-11-2 0-16,-9 0 3 15,3 3 1-15,-2 0-2 16,-7-2 1-16,-4-3 0 16,-10 2 1-16,-9-2-3 15,-9 2 0-15,-12-1 3 0,-17 3 0 16,-16-1 1-16,-7 2 0 15,-12 0-1-15,0 1 1 16,-2 0-6-16,-4 2 0 16,3-4-24-16,-3 4 0 15,1-3 24-15,1 1 0 16,-1-3-8-16</inkml:trace>
  <inkml:trace contextRef="#ctx0" brushRef="#br0" timeOffset="5640.54">8393 10170 18 0,'-8'-5'1'0,"-35"-17"1"0,-25-11 9 16,3 2 0-16,-7-4-7 15,6 7 0-15,3 6-3 16,1 3 1-16,4 2-2 15,-4 1 1-15,2 1 0 16,-8 1 1-16,0 1-2 16,-1 0 0-16,-4 2 0 15,-2 4 0-15,-3-4 0 0,3 0 0 16,2 0 0-16,-1-2 0 16,4-3 0-16,6 1 0 15,4-1 0 1,-8 8 1-16,-1 7-1 0,-4 1 0 15,2 4 1-15,2 0 0 16,-2 0-1-16,1-4 0 16,-2 0-1-1,1 0 1-15,1 0 0 0,5 0 0 16,5 3 0-16,-3 2 0 16,2 3-1-16,-4 0 0 15,-1 0 1-15,0 3 0 16,-1 3 1-16,6 3 1 15,1 3-1-15,3-1 0 16,2 2-1-16,11-6 0 16,7-4 0-16,1 5 1 15,3-3-1-15,-2 5 0 16,5-2 1-16,-1 6 0 16,2 6-1-16,2-7 1 15,7 1-1-15,-4 3 0 0,1 1 0 16,5-4 1-16,-1-4 0 15,5-4 1-15,3-2-2 16,0-4 0-16,3 0-1 16,0 0 1-16,2-3-5 15,-2 2 0-15,2 1-18 16,4 0 1-16,-1 0 14 0</inkml:trace>
  <inkml:trace contextRef="#ctx0" brushRef="#br0" timeOffset="9081.31">4420 11681 1 0,'44'-5'0'0,"24"-1"0"16,7 1 0-16,14 2 0 16,-7 2 0-16,1-4 0 0,-10 7 0 15,-5 2 0-15,-4 7 0 16,-4 3 0-16,-8-1 0 16,-7-2 0-16,-9-3 0 15,-8-2 0-15,-7-1 0 16,-5-4 6-16,-1 1-4 15,-4-2 7-15,-4 0 0 16,-4 0-4-16,-3 0 1 16,0-6-7-16,-13-2 1 15,-10-5-2-15,-11 1 1 16,-10-2-3-16,-8 3 0 16,-8-4 3-16,-20 0 0 15,-16-3 1-15,4 3 0 16,2-1-2-16,6 4 0 15,4 1 2-15,4 3 1 16,4 1-1-16,-1 1 0 16,2 0-1-16,-6 4 1 0,-1 5-1 15,6 4 1-15,4 4-1 16,13 1 1-16,14 4-1 16,14-8 0-16,18-4 0 15,-3 3 0-15,11-6 0 16,1 6 1-16,0-4-1 15,5 5 1-15,3 4-1 16,7-4 1-16,1 1-10 16</inkml:trace>
  <inkml:trace contextRef="#ctx0" brushRef="#br0" timeOffset="16909.9">18609 12597 1 0,'21'-3'0'0,"13"-1"0"15,7-1 0-15,11-3 0 16,7 2 0-16,5 1 0 15,25 5 0-15,13 0 6 16,4 5-5-16,6 6-1 16,-6-3 0-16,-7-1 0 15,2 3 0-15,0 1 0 16,2-2 0-16,1-2 0 16,8-1 0-16,5 0 0 0,1 4 0 15,5-1 0-15,-3 0 0 16,-2 2 0-16,-6-4 0 15,-6-6 0-15,-8-1 0 16,-7-1 0-16,-5-3 0 16,-9-2 0-16,-3 2 0 15,-6 0 0-15,-7 1 0 16,-4 0 0-16,-14 0 0 16,-13-2 0-16,-11 4 0 15,-13-1 0-15,4 2 0 16</inkml:trace>
  <inkml:trace contextRef="#ctx0" brushRef="#br0" timeOffset="19012.66">7907 13526 1 0,'20'-3'0'0,"8"2"6"16,-20 5-4-16,-8 1 8 16,11-2 1-16,7 0-10 15,9-1 1-15,9-2-1 16,8 0 1-16,7-2-3 16,-1 4 1-16,4 1-2 15,-7-3 1-15,-8 2 0 16,-7-1 1-16,-7-1 0 15,-6 0 0-15,-6-1 1 0,-13 1 1 16,-5-5-1-16,-22 3 0 16,-17-1-3-16,-16 6 1 15,-9 4 1-15,-12-1 0 16,-10 0 0-16,20-3 0 16,9-3 0-16,23 2 0 15,21 0 0-15,4-1 0 16,8-1-1-16,3 0 1 15,6 0 0-15,14 0 0 16,15 0 2-16,6 0 0 16,12-1-3-16,5-1 0 15,10-1-1-15,-3 1 1 16,5 2-1-16,-3 0 0 16,0-1 10-16,-27 1 1 15,-17 0 6-15,-4-2 1 16,-11 1-15-16,-13-4 0 15,-10 0-1-15,-18 0 1 16,-16 4-1-16,-6 2 1 0,-9 4-1 16,-5-3 0-16,-7 4 0 15,25-6 1-15,15 0-1 16,7 0 0-16,12 0-37 16,4 0-5-16</inkml:trace>
  <inkml:trace contextRef="#ctx0" brushRef="#br0" timeOffset="19891.24">10150 13544 103 0,'0'0'-1'0,"22"-7"0"15,15-2-5-15,4 0 1 16,4 1 1-16,7-3 0 16,8 3 4-16,16-3 0 15,16 0 0-15,-1 0 0 16,9-2 0-16,4 4 1 15,6 3-1-15,4-4 1 16,9-2-1-16,3 7 0 16,7 3-1-16,-4 1 1 15,2 1 0-15,-10 6 0 16,-1 4 0-16,2-1 0 16,1 2 0-16,-6-6 0 15,-4-5 0-15,-1 0 1 16,-3-2-1-16,-5-1 0 15,-4 0 0-15,1 0 0 16,-2-2 0-16,-1 3 1 16,-2 2-1-16,-3 4 1 15,-1 0-1-15,-2 7 0 0,-3 3-1 16,1-6 1-16,-5-1 0 16,6-1 0-16,1-1 0 15,-10-2 0-15,-4 0 0 16,-3 0 0-16,-2 2 0 15,-8-4 0-15,-5-1 0 16,-12-1 1-16,-4-1-1 16,-13-1 0-16,-13 0 0 15,-1 1 0-15,-5 2-34 16,-7 2 1-16,-6-1 31 0,-33-23 1 16,-1 0-8-16</inkml:trace>
  <inkml:trace contextRef="#ctx0" brushRef="#br0" timeOffset="34063.91">3085 15554 1 0,'-3'1'0'0,"-7"4"0"16,-4-16 0-16,-4-6 7 15,-2-5-5-15,-4-6 1 16,-7-1 1-16,-6-2 0 16,-4 1 1-16,2 2-5 15,-5 0 0-15,-4 1-1 16,0 0 1-16,-9 1-2 16,-11-6 0-16,-16-1 1 15,7 7 0-15,1 4-1 16,-4 8 1-16,2 7 0 0,3 9 0 15,-3-1-6-15</inkml:trace>
  <inkml:trace contextRef="#ctx0" brushRef="#br0" timeOffset="34960.62">1040 15565 1 0,'-16'9'0'15,"-9"8"9"-15,-2 7-4 16,-9 4-3-16,4 5 0 16,-1 5-1-16,6 4 0 15,5 4 2-15,0 1 1 16,8 0-3-16,3 2 1 16,3-1 7-16,8 12 0 15,0 6-5-15,8-5 1 16,4 0 0-16,4-14 0 15,0-11-4-15,3 4 1 16,1-4-1-16,2-2 1 0,5-1-2 16,-1 0 1-16,0-2 0 15,3-1 1-15,2-1-1 16,2-3 0 0,2-1-1-16,6-1 1 0,3-2-1 15,16 4 1-15,13 4-1 0,-4-5 0 16,2-3 0-16,5-4 0 15,5-6 0 1,-1-2 1-16,2-4-2 0,5-3 1 16,-2-3 0-16,3-5 0 15,4-4-1-15,-10-5 0 16,-2-3-1-16,-1-2 0 16,-5-2 2-16,2-2 0 15,0-4-1-15,-8-3 0 16,0-3 0-16,-4 2 1 15,4 0-1-15,-11-2 1 16,-3 0-8-16,-7-7 1 16,-8-2 4-16,-5-2 1 15,-3-3-1-15,-3-8 1 16,-4-6-3-16,-3 3 1 16,-4 1 3-16,-3 12 1 15,-6 6-1-15,0-5 1 16,-3-2-1-16,-2-1 1 0,-3-2 0 15,-3 4 0-15,-2 1-2 16,-6 2 0-16,0 1 1 16,-3 0 0-16,-5 2 1 15,-5 1 0-15,0 4 1 16,-1-1 0-16,-6 1 0 16,-3 7 1-16,-2 3-2 15,-3 4 0-15,-5 1 0 16,-4 3 0-16,2 2 0 15,2 3 1-15,2 2-2 0,-17 1 1 16,-7 0-1-16,1 2 1 16,1 1-1-16,2 2 0 15,4 2 0-15,12 1 1 16,7 1-1-16,-6 1 1 16,1 1-4-16,-16 2 0 15,-9 1 4-15,18-2 0 16,10 1-2-16,0 1 1 15,-3 1-9-15</inkml:trace>
  <inkml:trace contextRef="#ctx0" brushRef="#br0" timeOffset="37691.26">2687 16742 19 0,'8'-8'-1'0,"-6"-2"0"16,-2-1 4-16,-5-3 1 15,-3-4 29-15,3 3 0 16,0 4-32-16,-1 2 1 16,1 1-1-16,2 2 1 15,2 3-2-15,-3 1 1 16,4 2-1-16,-3 5 1 16,2 3-1-16,1 3 0 15,0 1-16-15,0-1 1 16,0-1-14-16,4-1 0 15,1 0 21-15</inkml:trace>
  <inkml:trace contextRef="#ctx0" brushRef="#br0" timeOffset="59655.6">20460 16615 35 0,'3'-10'0'16,"3"-5"4"-16,5 4 0 16,7 1 4-16,4 2 0 15,5 4 2-15,4 0 1 16,5 1-11-16,2 0 1 16,5 2 0-16,6-4 1 15,8 0 7-15,7-3 0 16,10-3-6-16,26-4 1 15,20-4-3-15,-10 0 0 16,4 0-1-16,-18 0 0 16,-9-1 0-16,-13 6 1 0,-11 1-1 15,-12 4 1 1,-12 1-2-16,-14 5 1 0,-12 1-13 16,-4 2 1-16,-4 0-29 15,-13 7-4-15</inkml:trace>
  <inkml:trace contextRef="#ctx0" brushRef="#br0" timeOffset="60189.16">20848 16400 34 0,'9'-7'0'31,"9"-2"14"-31,12-5 23 0,-19 9-14 16,-2 2-19-16,-2 1 1 16,-3 1-2-16,-1 1 1 15,-1 0-2-15,-4 3 0 16,-1 0-2-16,-9 5 1 15,-9 1 2-15,-6 4 0 16,-4 3 0-16,-1 1 1 16,-2 0-3-16,-6 4 1 15,-3 2 0-15,-2 1 0 0,-6-1-1 16,9-1 1-16,4-3 1 16,5-2 0-16,9-3-3 15,5-3 1-15,6-3-1 16,1-2 0-16,4-2 0 15,3-1 0-15,4 0 1 16,8 5 0-16,8 3-1 16,8 1 1-16,10 4-1 15,5 3 1 1,8 3-1-16,-2 0 0 0,2 0 0 0,0-2 1 16,1-3-1-16,0 1 0 15,2-3-22-15,-9-4 0 16,-1 0-65-16</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5T10:19:40.869"/>
    </inkml:context>
    <inkml:brush xml:id="br0">
      <inkml:brushProperty name="width" value="0.05" units="cm"/>
      <inkml:brushProperty name="height" value="0.05" units="cm"/>
    </inkml:brush>
  </inkml:definitions>
  <inkml:trace contextRef="#ctx0" brushRef="#br0">0 52 5376,'7'-3'87,"-1"0"0,1 1 0,-1 0 0,1 0 0,0 0 0,-1 1 1,1 0-1,0 0 0,0 1 0,0 0 0,14 1 0,36 7 421,-5-1 699,85 1 1,290-31 3058,-381 17-4000,105-6 834,-421 31-2103,-39 42 1110,223-43-163,-13 4-16,97-20 82,5-1 17,11 1 42,57-3 59,103-13 0,31-8-105,163-19-24,-332 36 32,173-19 300,-209 24-327,0 0 0,0 0 0,0 0-1,0 0 1,0 0 0,0 0 0,0 0 0,0 0-1,0 0 1,0 0 0,1 0 0,-1 0 0,0 0-1,0 0 1,0 0 0,0 0 0,0 0 0,0 0 0,0 0-1,0 0 1,0 0 0,0 0 0,0 0 0,0 0-1,0 0 1,1 0 0,-1 0 0,0 0 0,0 0-1,0 0 1,0 0 0,0 0 0,0 0 0,0-1-1,0 1 1,0 0 0,0 0 0,0 0 0,0 0-1,0 0 1,0 0 0,0 0 0,0 0 0,0 0-1,0 0 1,0 0 0,0 0 0,0-1 0,0 1-1,0 0 1,0 0 0,0 0 0,0 0 0,0 0-1,0 0 1,0 0 0,0 0 0,0 0 0,0 0-1,0 0 1,0 0 0,0 0 0,0-1 0,0 1 0,0 0-1,-8-5 115,-13-6-60,4 7-39,-1 0 0,1 1 0,-1 0 0,-20 1 0,-75 3-675,95-1 428,-70 5-2119,1 0-5802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5T10:19:45.402"/>
    </inkml:context>
    <inkml:brush xml:id="br0">
      <inkml:brushProperty name="width" value="0.05" units="cm"/>
      <inkml:brushProperty name="height" value="0.05" units="cm"/>
    </inkml:brush>
  </inkml:definitions>
  <inkml:trace contextRef="#ctx0" brushRef="#br0">236 1036 128,'22'7'0,"1"-1"256,-76-27 8981,52 21-9206,0 0 0,1 0-1,-1 0 1,1-1 0,-1 1 0,0 0 0,1 0-1,-1-1 1,1 1 0,-1 0 0,1-1 0,-1 1-1,1-1 1,0 1 0,-1-1 0,1 1 0,-1-2-1,0-11 188,2-9-350,-2 21 196,-1 1-71,0-1-1,0 1 1,-1-1 0,1 1 0,0 0-1,-1 0 1,1 0 0,0 0 0,-1 0-1,-1 1 1,2-1-2,0 1 1,0 0-1,1 0 1,-1 0-1,0 0 0,1 0 1,-1 0-1,1 1 0,-1-1 1,1 0-1,0 1 1,-2 2-1,-1-1-12,-2-3 21,5 0 24,-1-1 1,1 0 0,-1 1-1,1-1 1,0 0 0,-1 0-1,1 0 1,0 0 0,0 0-1,0-1 1,0 1 0,0 0-1,0 0 1,0-1 0,0 1-1,0-1 1,0 1 0,0-3-1,-1-2 344,-1-1 1,2 1-1,-3-9 0,2 0 64,1 0-1,0 1 1,3-24 0,8-45-258,-7 57-27,13-104 242,19-115 1249,-15 88-338,-20 157-1299,1-4-23,0-1 1,-1 1 0,1 0-1,1-1 1,-1 1 0,3-6-1,-2 23-212,-13 96 95,3-43 22,-50 386 92,32-264 28,21-151-10,-24 166-114,25-189 175,4-33-321,25-261-9781,-20 232 9451,-1 19 225,13-145-273,-14 125 1644,-6-76 0,-7 52 2223,-21-78 0,18 91-2626,1-4-62,12 64-534,0 0 0,0 0 0,0 0 0,0 0 0,0 0-1,0 0 1,0 0 0,0-1 0,0 1 0,0 0 0,0 0 0,0 0 0,0 0 0,0 0 0,0 0 0,0 0 0,0-1 0,0 1 0,0 0 0,0 0 0,1 0 0,-1 0 0,0 0 0,0 0 0,0 0 0,0 0 0,0 0 0,0-1 0,0 1 0,0 0 0,0 0 0,0 0 0,1 0 0,-1 0 0,0 0 0,0 0 0,0 0 0,0 0 0,7 0 19,10 6 57,-13-5-42,27 10 131,1-2 0,0-2 1,60 7-1,-28-11 117,121-10 0,66-24 247,-236 29-513,390-67 451,-23 4-251,98 12-3,166 47-341,535 37-789,-371-68-320,-803 37 1236,26-4 9,0 2-1,34 2 0,-61 1 0,-1 0-1,0 1 1,0-1 0,1 1-1,-1 1 1,-1-1 0,1 1-1,0-1 1,0 1 0,-1 1-1,0-1 1,0 1 0,0 0-1,0 0 1,4 5 0,-6-6-7,-1-1 0,0 1 0,1-1 0,-1 1 0,0-1 0,0 1 0,0-1 0,-1 1 0,1 0 0,-1 0 0,1-1 0,-1 1 0,0 0 0,0 0 0,-1 2 0,0 4 0,-1 0 0,0 1 0,-4 8 0,0 0 0,-8 42 135,-8 65 0,21-116-128,-8 82 202,4 131 1,4-79 715,1-129-857,-1 0 1,-5 23-1,5-32-46,0 0 0,-1 0 0,0 0 0,0-1 1,0 1-1,0 0 0,-1-1 0,0 1 0,0-1 0,-6 6 0,1-2 36,-1 0 0,-1-1 0,0 0 0,0 0 0,0-1 0,-1-1 0,-21 9 0,6-5 79,-1-1 0,-37 6-1,25-9 24,-80-1 0,82-3-117,-1712-9 1109,1121 9-1131,28-1-21,576 0 0,-306 6 0,-282 49-21,536-49-51,37-4 95,0 2 1,0 1-1,-48 14 0,72-15 12,-3 1 9,1 0 1,0 1-1,1 1 0,-22 12 0,-27 26 42,62-43-167</inkml:trace>
</inkml:ink>
</file>

<file path=ppt/ink/ink5.xml><?xml version="1.0" encoding="utf-8"?>
<inkml:ink xmlns:inkml="http://www.w3.org/2003/InkML">
  <inkml:definitions>
    <inkml:context xml:id="ctx0">
      <inkml:inkSource xml:id="inkSrc0">
        <inkml:traceFormat>
          <inkml:channel name="X" type="integer" max="21464" units="cm"/>
          <inkml:channel name="Y" type="integer" max="12140" units="cm"/>
          <inkml:channel name="F" type="integer" max="256" units="dev"/>
          <inkml:channel name="T" type="integer" max="2.14748E9" units="dev"/>
        </inkml:traceFormat>
        <inkml:channelProperties>
          <inkml:channelProperty channel="X" name="resolution" value="622.1449" units="1/cm"/>
          <inkml:channelProperty channel="Y" name="resolution" value="625.77319" units="1/cm"/>
          <inkml:channelProperty channel="F" name="resolution" value="0" units="1/dev"/>
          <inkml:channelProperty channel="T" name="resolution" value="1" units="1/dev"/>
        </inkml:channelProperties>
      </inkml:inkSource>
      <inkml:timestamp xml:id="ts0" timeString="2023-05-25T10:17:21.800"/>
    </inkml:context>
    <inkml:brush xml:id="br0">
      <inkml:brushProperty name="width" value="0.05292" units="cm"/>
      <inkml:brushProperty name="height" value="0.05292" units="cm"/>
      <inkml:brushProperty name="color" value="#FF0000"/>
    </inkml:brush>
  </inkml:definitions>
  <inkml:trace contextRef="#ctx0" brushRef="#br0">21271 8378 1 0</inkml:trace>
  <inkml:trace contextRef="#ctx0" brushRef="#br0" timeOffset="1113.75">21216 8347 1 0,'-13'-7'0'16,"-8"-5"7"-16,-2-6-5 16,-9-4 3-16,-2-1 0 15,-6-8 1-15,-3 1 1 16,-2-3-2-16,-4-3 1 16,-2-5 4-16,-15-6 0 15,-13-5-9-15,-4 2 1 16,-7-4-2-16,-2 9 0 15,-3 3 0-15,-6-1 0 0,-3 6 0 16,-1 0 1-16,-4 3-1 16,-3 3 0-16,-5 2-1 15,3 7 1-15,2 7 0 16,0 5 0-16,0 4 1 16,3 4 0-16,2 4-1 15,1 6 0-15,4 3 0 16,2 4 1-16,4 4 0 15,5 10 1-15,2 8 1 0,4-5 1 16,5 2-3-16,-1-2 0 16,2-1 2-16,3 2 0 15,2 1 0-15,8 1 0 16,8-1-1-16,2 3 0 16,4-3-1-16,-1 5 1 15,4 0 0-15,3-4 1 16,2-2-1-16,1 0 0 15,4-3 0-15,15-4 0 16,12 1-1-16,-3-3 1 16,6-2-1-16,-1 6 1 15,1 3-2-15,3 1 0 16,1 4 0-16,6-2 0 16,4 1 0-16,3-2 0 15,2 0 0-15,4 0 0 16,3-2 0-16,4 4 0 15,4-1 0-15,0 8 0 16,4 1 0-16,12 12 0 0,11 7 0 16,1-7 0-1,10-3 0-15,-4-5 0 0,4-4 0 16,5-1 0-16,4-3 0 16,1-4 0-16,3-1 0 15,-1 4 0-15,0 1 0 16,5-1 0-16,4-2 0 15,1-6 0-15,2-11 0 16,9-7 0-16,2-9 0 0,7-6 0 16,7-11-1-1,4 6 1-15,2 2-1 16,-4 0 1-16,-2-2-1 16,-5 3 1-16,-3-3 0 0,-3 0 0 15,-3 0 0-15,3-3 1 16,0 4-1-16,3-9 0 15,2-8 0-15,-2 9 0 16,-2-4 0-16,2-2 0 16,1-5 0-16,-4 1 0 15,-2-4-2-15,-9 4 1 16,-8-3 1-16,-8 1 0 16,-9-4 0-16,-10 1 0 15,-8-1 0-15,-1-5 0 16,-5-3 0-16,-3-9 0 15,-3-5 0 1,-1 1 0-16,0-6-1 0,-12 6 1 16,-8 2 0-16,-13-3 0 15,-7 1 0-15,-5 10 1 16,-6 7 0-16,-4 2 0 0,-4-1-1 16,-5 2 1-16,-3 1-1 15,-7 1 0-15,-2 2 0 16,-12-3 0-16,-9-4 0 15,-3 8 0-15,-4 2 1 16,-12 10 0-16,-6 0 0 16,-8 11 0-16,-4 4-1 15,6 3 1-15,2-2-4 16,13 3 1-16,8-1-54 0,10-2-5 16</inkml:trace>
  <inkml:trace contextRef="#ctx0" brushRef="#br0" timeOffset="6589.12">16981 10482 64 0,'3'-3'-1'0,"-3"3"0"16,3 2-2-16,-3-2 0 16,0 0 1-16,0 0 1 15,5 0 1-15,1 0 0 16,3-2 3-16,7 1 0 15,5-6 4-15,2 1 0 16,4-3 3-16,3-1 1 16,3 1-10-16,-1-1 0 0,-4-2 0 15,4 1 0-15,-4-3-1 16,-2 4 0-16,0-2 0 16,-7 1 0-16,-1-3 0 15,-6 4 0-15,-2 2 0 16,-4 2 0-16,-3 1 0 15,-11-1 0-15,-7-2 0 16,-14 3 0-16,-7 4 1 16,-5 1 0-16,-8 5-1 15,0-2 1-15,-1 3 1 0,-6 2 0 16,-2 1-2-16,-16-1 1 16,-10-3-1-16,8 1 1 15,4 0 0-15,21-2 0 16,18-1-1-16,-2-3 1 15,5 0-1-15,7 0 0 16,4 0-1-16,3 0 0 16,3 0 0-16,4 0 0 15,3 1-3-15,-1-1 1 16,4-1-2-16,3-7 1 16,3-6 3-16,2-2 0 15,1-3 0-15,4 2 1 16,4 1-2-16,2-3 1 15,4-1-3-15,-2-4 1 16,1-2 1-16,-7 4 0 16,-1 5-1-16,-3 1 0 15,-1 5 3-15,-1 1 0 0,-6 4 0 16,-3 1 0-16,-5 2 0 16,-10 6 0-16,-8-1 0 15,-6 9 0-15,-6 5 3 16,2 3 0-16,-2-2 0 15,3 2 0-15,4 3-3 16,2-5 1-16,9 0-1 16,3 4 0-16,4-4 0 15,7 5 0-15,6-2 0 16,7 2 0-16,11-5 0 0,6 1 0 16,7-4-1-16,7-5 1 15,6-3 0-15,-4 1 1 16,-3 1-1-16,-7-5 1 15,-6 1 1-15,-5 0 0 16,-5-3-2-16,-6 2 1 16,-3-3-1-16,-2 2 0 15,-1-2-3-15,-2 0 1 16,0 0-36-16,0 0-4 16</inkml:trace>
  <inkml:trace contextRef="#ctx0" brushRef="#br0" timeOffset="8360.2">14986 10876 13 0,'8'-5'0'0,"-8"5"0"16,0 0 1-16,0 0 0 15,-1-3-1-15,8-1 1 16,8-3 0-16,7-1 0 16,6-1 0-16,5 1 0 15,5-1-1-15,2 2 0 16,-1 4-1-16,2-1 1 15,-5 0-1-15,2 1 0 16,-1-1 0-16,-7 0 0 16,-5 1 0-16,-5 2 1 15,-6-1-1-15,-1 1 1 16,-5 1 0-16,-3 0 0 16,-2 0-1-16,-3 0 1 0,3 0-1 15,-12 1 1-15,-9 2 0 16,-5 0 0-16,-9 2 0 15,-3 1 0-15,-6-2 0 16,-5 0 0-16,-6-2 0 16,-1-1 0-16,-2 1 0 15,2 1 0-15,1-3 0 16,11 0 0-16,10 0 0 16,6 0 0-16,-1 0-10 15</inkml:trace>
  <inkml:trace contextRef="#ctx0" brushRef="#br0" timeOffset="9300.26">14500 9935 9 0,'-14'-15'0'16,"-5"-10"1"-16,-8-1 1 15,-9-9-3-15,-8 4 1 16,-14-1 0-16,-17-2 0 16,-18 1 3-16,3 8 1 15,-4 6 2-15,5 17 0 16,3 10-2-16,10 5 0 15,10 10-2-15,-2 7 1 16,0 2-1-16,8 2 0 16,3 2-1-16,10 2 1 15,9 1-2-15,11-14 1 16,14-9 1-16,2-2 1 16,5-5-3-16,3-1 0 15,0-2 0-15,1-1 0 16,2-3 2-16,0-2 0 0,2-5-2 15,6-6 0-15,3-5 1 16,-2 2 1-16,-1-1 0 16,-2 4 0-16,-1-4-2 15,-5 6 0-15,0-2 0 16,-16 6 0-16,-7 5-1 16,-11 8 1-16,-8 8 0 15,-1 4 0-15,-1 7 0 0,8-7 0 16,3 1 0-1,7-4 1-15,7-4-1 0,7-1 1 16,6 2 0-16,12-9 0 16,13-2-1-16,8-6 0 15,9-6 0-15,-1-2 1 16,3-5 0-16,-10 2 0 16,-3 3 4-16,-6 1 0 15,-6 2-1-15,-4 2 0 16,-3 5-4-16,-4-2 0 15,-2 1-5-15,-8 10 0 16,-4 7-33-16,1 12-4 16</inkml:trace>
  <inkml:trace contextRef="#ctx0" brushRef="#br0" timeOffset="19389.43">10740 11204 47 0,'3'-6'0'16,"-3"-4"7"-16,2 7 1 15,0 3 0-15,-2 0 1 16,0 0-6-16,0 0 1 16,0-3-1-16,-2-3 1 15,0-4 6-15,-2 1 0 16,1-4-8-16,-5 2 1 16,0-4 1-16,0-1 0 15,3 2-1-15,-3 0 1 16,-3 1-4-16,7 4 0 15,-1 1 1-15,2 0 0 16,-1 2-1-16,3 4 0 16,1-2 0-16,1 8 1 15,6 4-1-15,-2 5 0 16,2 2 0-16,3 6 0 0,1 4 0 16,-3-5 0-16,0-1 0 15,-5-3 0 1,2-1-3-16,-5-5 0 0,1-1 3 15,-2-2 0-15,1-6 0 16,-8-4 0-16,-5-5 0 16,-3-8 0-16,-3-7 0 15,2-1 0-15,1-4 0 16,4 3 1-16,1 0 0 0,3 6 0 16,3-1 0-16,0 6 0 15,2 1-1-15,0 5 0 16,1 2 0-16,2 6 0 15,8 3 0-15,2 8 0 16,5 6 0-16,-3 1 0 16,0 2-1-16,4 4 0 15,-3-3 0-15,-2 0 1 16,-4-2 0-16,0-5 0 16,-4-5 0-16,0-1 0 15,-3-3-1-15,-5-11 1 16,-3-7-1-16,-3-3 1 15,-4-6 0-15,2-3 0 16,-1-5 0-16,4 5 1 16,-1 2 0-16,5 4 1 15,3 6-2-15,-2 6 1 16,4 0-1-16,4 15 1 16,5 11-3-16,4 11 0 15,7 9-52-15,-8 2 1 16,2 0 38-16</inkml:trace>
  <inkml:trace contextRef="#ctx0" brushRef="#br0" timeOffset="24267.95">7848 11880 76 0,'0'0'9'16,"-5"-12"0"-16,-4-9-3 15,6 10 0-15,-2 4-2 16,0 0 0-16,4 6-2 15,1 1 0-15,0 0 0 16,0 4 0-16,1 7-2 16,4 5 0-16,3 6 0 15,0 5 1-15,6 6 0 16,0-5 0-16,-1 2-1 0,-4-2 1 16,1 0-1-16,-2-4 0 15,-2-5 0-15,0-4 1 16,-4-4 0-16,3-6 1 15,1-8-2-15,2-10 1 16,-3-10-2-16,-1-2 1 16,3-5-1-16,-7 5 1 15,1 0-1-15,2 1 1 16,-3 4-2-16,0 1 0 16,3 5-8-16,2 1 1 15,3 2-21-15,0 5 0 16,-3 0 0-16</inkml:trace>
  <inkml:trace contextRef="#ctx0" brushRef="#br0" timeOffset="24787.04">8069 11943 84 0,'8'-1'0'16,"6"-7"1"-16,-9 5 1 15,-2 1 3-15,-3 2 0 16,0 0-3-16,0 0 1 16,0 0 0-16,0 0 1 15,2-2-3-15,1 1 1 16,5-4 0-16,-4 2 0 16,3-5-1-16,-1 0 0 15,0 0 0-15,-4 2 0 16,1-2-2-16,0 2 1 15,-3 1 0-15,0 1 1 16,0 1 1-16,0-1 0 16,0 3-1-16,0 1 1 15,0 0-1-15,0 5 0 16,2 1-1-16,1 6 1 0,-3 4-1 16,2 3 0-16,-1 1-1 15,1-2 1-15,1-3-20 16,-3-2 1-16,0-4-23 15,0-3-5 1</inkml:trace>
  <inkml:trace contextRef="#ctx0" brushRef="#br0" timeOffset="25143.91">8115 11723 34 0,'0'0'8'0,"8"2"0"15,4 1 4-15,-2-3 1 16,1-1-8-16,-2-3 0 16,2 0 1-16,0-3 0 15,-1 0-1-15,-2 0 0 16,-4 1-4-16,0-2 1 16,-1 4-2-16,-3 0 0 15,-3 1-8-15,-2 6 0 16,-8 1-22-16,2 8 0 0,-1-3 8 15</inkml:trace>
  <inkml:trace contextRef="#ctx0" brushRef="#br0" timeOffset="25669.45">8254 11989 46 0,'3'-5'20'0,"13"-3"0"15,7-3-10-15,-1 0 0 16,8 2-4-16,-9-1 1 16,-4 2-4-16,4-1 1 15,1-5-3-15,-5 3 1 16,-3 0-2-16,-1 2 0 16,-5-1 0-16,-3 2 0 15,-2 0 0-15,-2 1 0 16,-1 0-2-16,-1 3 1 0,-1-1-3 15,-4 2 0-15,-2 3 3 16,0 0 1-16,-3 4-1 16,-2 7 1-16,-2 0 0 15,4-1 1 1,1-1-1-16,5 4 0 0,2-1 1 16,6 7 1-16,2 2-2 15,3-3 1-15,1-2-1 16,6-3 1-16,2 1-2 0,7-5 0 15,1-4-37 1,10-10 0-16,-4 0 8 0</inkml:trace>
  <inkml:trace contextRef="#ctx0" brushRef="#br0" timeOffset="25822.04">8714 11813 1 0</inkml:trace>
  <inkml:trace contextRef="#ctx0" brushRef="#br0" timeOffset="26252.71">8647 11805 11 0,'0'8'0'0,"3"1"4"0,-2 1 0 16,-1-2 0-16,0 6 0 15,0 1 7-15,3 1 0 0,1 1 4 16,3 4 1-16,6 2-11 16,-3-4 1-1,1-3-1-15,-2-5 0 0,-1-3-1 16,0-2 1-16,0-1-3 16,0-2 1-16,-2-3-2 15,0-2 1-15,1-3-2 16,-3-6 1-16,4-7-1 15,0 0 0-15,0 0 0 0,-5 2 0 16,2 3-2-16,-2 4 1 16,-1 1-2-16,1 2 1 15,-2 3 0 1,6 3 1-16,-3 1 0 0,7 7 0 16,-1 3 1-16,3 8 0 15,1 0 1-15,0-2 1 16,0 2 1-16,2-8 1 15,-3-2-1-15,2-3 0 16,3-4-3-16,4-7 1 16,3-6 0-16,0-1 1 15,2-10 1-15,-3 5 0 16,-4-7-3-16,-2 5 0 16,-3 2-6-16,-4 4 1 15,-3 4-38-15,0 3 0 0,-3-1 20 16</inkml:trace>
  <inkml:trace contextRef="#ctx0" brushRef="#br0" timeOffset="42465.87">20635 4576 54 0,'-3'15'0'0,"0"9"7"0,-4 15 0 16,1 11-1-16,-2 5 0 15,0 8-5-15,-4 23 0 16,-4 20 3-16,0-14 0 16,-3-2-1-16,2-15 0 15,-2-12 2-15,1-10 0 16,3-9-3-16,2-17 0 16,8-12-1-16,1-2 0 15,2-10-1-15,2-3 0 16,3-8-1-16,10-11 1 15,6-15 0-15,6-5 0 16,7-8 0-16,-2 3 0 16,4-7 0-16,-5 9 0 15,-1 3 1-15,-6 7 0 16,-3 12-1-16,0-2 0 16,0 3 0-16,-3 7 1 0,1 4-1 15,-1 8 1 1,3 5-1-16,-2 9 0 0,-3 9 0 15,-3 9 1-15,-3 2-1 16,-3 5 0-16,-5 1-1 16,-2-4 0-16,-2-2 0 15,-1-6 1-15,-1-6-8 16,1-4 0-16,0-1-61 16</inkml:trace>
  <inkml:trace contextRef="#ctx0" brushRef="#br0" timeOffset="42886.57">21070 5240 1 0,'0'0'10'0,"8"4"-5"16,3 3 18-16,-4-3 1 15,-1-1-18-15,0-6 1 16,1-5 0-16,-6-6 0 16,1-6-3-16,-2 3 1 15,-2-2-4-15,-3 0 1 0,-1-5-1 16,0 9 0-16,-2-1-1 15,-2 8 0-15,-2 3-1 16,-2 7 1-16,-1 4 0 16,1 12 0-16,0 11 0 15,3 3 0-15,3 1 0 16,5 1 0-16,5 4-1 16,7-7 0-1,8 1-9-15,9-12 1 0,5-4-20 16,9-10 0-16,-4 0 14 0</inkml:trace>
  <inkml:trace contextRef="#ctx0" brushRef="#br0" timeOffset="43383.61">21487 5026 1 0,'-5'-1'0'15,"-1"-3"11"-15,14 0-5 16,8-3 13-16,1-2 1 16,3-7-11-16,-4-7 1 15,0-4-4-15,-5-9 1 0,-5-9-2 16,1-6 0-1,-6-5-4-15,1 2 0 16,-2-5-6-16,-2 2 0 0,-2 1-12 16,-3 2 1-16,1 4 10 15,0 14 0-15,-2 8 4 16,3 9 1-16,0 3-4 16,1 9 1-16,-1 3 9 15,-5 23 1-15,-2 13 18 0,-1 10 1 16,0 8-21-1,-9 30 0-15,-8 25-3 0,2 4 1 16,-2 8-2 0,3 4 0-16,3 0-1 0,-2-8 0 15,0-3 1-15,3 0 0 16,1 1-7-16,0-17 1 16,1-15 2-16,7-21 1 15,4-25-25-15,6-7 0 16,-4 1 11-16</inkml:trace>
  <inkml:trace contextRef="#ctx0" brushRef="#br0" timeOffset="44042.68">21637 5200 31 0,'0'3'1'15,"-5"10"0"-15,-1 4 2 16,1-3 0-16,0-6 12 16,2 0 1-16,2-3-9 15,1 1 1-15,0-6-3 16,0 5 0-16,-2-1-3 0,0 7 1 15,-1 0-3 1,0 7 0-16,-2 5 0 0,1 7 0 16,-1 1-1-16,0 1 0 15,2-1 0-15,0-4 1 16,1-10-4-16,1-1 1 16,-1-2-10-16,1-6 0 15,-1-3 4-15,2-5 0 16,-5-2 9-16,-1-6 0 15,-2-3 0-15,2 0 0 16,1-1 5-16,3-7 1 16,2-10-3-16,2-5 1 15,3-4-4-15,0 1 1 16,-2-4-1-16,0 8 1 16,0 3 0-16,0-1 0 15,2-1 1-15,0 12 0 16,-1 4 1-16,9 1 1 15,4 4-1-15,2-2 1 16,5 5 3-16,0-3 0 0,2 3-6 16,-5 4 1-1,-4-3 0-15,-3 4 0 0,-2 2-2 16,-5 1 0-16,-2 1 1 16,-5 10 1-16,-3 5-1 15,-6 6 0-15,-6 6 0 16,1-8 0-16,-3-4-1 15,-7 8 0 1,-6 1-15-16,2-2 1 0,-1 1-46 0</inkml:trace>
  <inkml:trace contextRef="#ctx0" brushRef="#br0" timeOffset="44849.22">21870 5139 37 0,'13'-1'0'0,"8"-3"6"15,2 0 0-15,6-7 3 16,-7 3 1-16,-3 0-8 15,-4 0 1-15,-2 0-2 16,-4-3 1-16,-2 2 0 0,-4-2 0 16,-5-3-1-16,-1 4 1 15,-2-1-2-15,-2 7 0 16,-3-3 0-16,-1 6 0 16,0 1 0-16,-8 5 0 15,-5 7 0-15,4 2 0 16,1 2-1-16,2 4 1 15,1 7 0-15,5 4 0 16,4 4 0-16,4-4 0 16,5 1 1-16,1-9 1 15,2-4-1-15,7-6 0 16,7-2-1-16,-1-4 1 16,-1-2 2-16,7-5 1 15,3-5-4-15,-2-6 1 16,-2-4-1-16,0-6 0 15,-1-5-2-15,0-1 1 16,-2-1-1-16,-1 4 1 0,-1 2-1 16,2 5 1-16,2-2-1 15,-4 7 0-15,-4 2-1 16,5 2 1-16,3 1-1 16,0 5 1-16,1-1 2 15,3 6 0-15,1 5 0 16,-1 3 0-16,3 4 1 15,-2 6 1-15,-2 2 3 16,0 1 0-16,-1 4-3 16,3-1 1-16,-1 3-2 0,4-13 0 15,2-3-11-15,14-14 0 16,-1-3-41-16</inkml:trace>
  <inkml:trace contextRef="#ctx0" brushRef="#br0" timeOffset="45813.31">19371 6156 56 0,'0'0'22'0,"3"-2"1"16,4 1-16-16,-3 1 1 16,1-3-7-16,0 1 1 15,-1 2-1-15,3 5 1 16,2 3-1-1,1 9 0-15,4 13 0 0,-3 1 1 16,5 7-1-16,1 3 0 16,-1 4 1-16,-2-12 0 15,0-3-1-15,-3-7 1 16,-3-5-2-16,0-7 1 16,-2-7-1-16,-2-16 0 15,-8-13-2-15,4-5 1 16,0-6 1-16,5-5 0 15,1 0-1-15,7 2 1 16,3 1-7-16,4 10 1 16,7 0-30-16,3 9 1 15,0-3 2-15</inkml:trace>
  <inkml:trace contextRef="#ctx0" brushRef="#br0" timeOffset="46866.35">19941 6300 19 0,'3'-11'0'15,"2"-8"6"-15,2 7 1 16,5 4 5-16,-5 2 1 15,1 4-3-15,-3-4 1 16,-2 4-7-16,-4-5 0 16,-3-1 1-16,-8 0 0 15,-9 0-4-15,4 2 1 16,-2 4 0-16,-5 7 0 16,-4 3 0-16,4 11 0 15,1 1-2-15,8 7 0 16,6-1-1-16,6 6 1 15,8 1 0-15,4-4 0 16,7-5 0-16,4-5 0 16,7-5 1-16,0-8 0 15,3-12-1-15,-2-3 0 16,2-13 0-16,-1-7 0 16,-2-7 1-16,-5-6 1 0,-3-13-1 15,-5-3 0-15,-3-13 0 16,-2-7 0-16,-1-12-1 15,-5 20 1-15,2 5 0 16,-3 29 0-16,-1 16-1 16,-1 4 1-16,0 10-1 0,2 1 0 15,-1 5-4 1,6 16 1-16,4 12 3 0,1 15 0 16,-2 11 0-16,-1 8 0 15,1 4 0-15,-4 17 0 16,0 14 0-16,-3-14 1 15,-1-3-1-15,4-17 0 16,2-16 0-16,2-16 0 16,-1-15 0-16,2-3 0 15,3-10 0-15,4-8 0 16,2-9 0-16,1-10 1 16,-1-8-1-16,1-3 1 15,-2-4-1-15,-3 4 0 16,-4 1 0-16,-2 9 0 15,-6 7 1-15,1 6 0 16,-3 7-2 0,-5 22 0-16,3 1 1 15,1 4-1-15,2 0 0 0,4 1 1 16,5-3 0-16,6 2 0 16,-3-9 0-16,3-2 0 15,1-11 0-15,3-11 0 16,-3-5 0-16,0-7 0 15,-4-5 0-15,0-7 0 16,-4 4 1-16,-2-1-1 16,-3 9 1-16,-1 4-1 15,-2 5 0-15,-1 6-1 16,-2 8 1-16,0 14-1 16,1 5 0-16,4 12 0 0,3 1 0 15,3 1-1-15,3 1 1 16,5 4 0-16,-1-10 0 15,1-6-4-15,-4-5 0 16,1-6-11-16,1-14 1 16,2-13-11-16,-8-10 0 15,0 1 15-15</inkml:trace>
  <inkml:trace contextRef="#ctx0" brushRef="#br0" timeOffset="46987.23">20169 6051 25 0,'5'1'1'0,"24"6"1"0,15-3-5 16,8-4 0-16,-3-3-10 15</inkml:trace>
  <inkml:trace contextRef="#ctx0" brushRef="#br0" timeOffset="47383.33">21050 6132 71 0,'-6'13'0'16,"-4"6"3"-16,-2 3 1 16,0 4-1-16,0 4 0 15,-1 2 0-15,2 1 1 16,2 0 3-16,2-2 0 16,4 0-2-16,0-6 0 15,2-6 0-15,-1-3 0 16,0-5-1-16,1-3 1 15,1-7-4-15,0-1 0 16,0-9 0-16,0-10 1 16,0-8-1-16,1-6 0 15,4-6-1-15,5 0 0 16,2 0-2-16,4 4 1 16,0 4-13-16,-2 6 1 0,0 7-36 15,5 6 1-15,0 1 41 16</inkml:trace>
  <inkml:trace contextRef="#ctx0" brushRef="#br0" timeOffset="47782.41">21277 6231 57 0,'0'0'0'0,"-3"13"0"16,-2 6 0-16,-1 3 1 15,-4 6 0-15,1-3 0 16,-2 5-1-16,3-2 1 16,2 2 1-16,1-7 1 15,2-5 2-15,1-4 0 16,1-6 2-16,4-16 1 15,3-8-7-15,5-7 0 16,21-40 2 0,-10 24-2-16,2 4 0 15,1 0-1-15,-3 9 0 16,-3 5 0-16,-2 9 0 16,-3 1 1-16,4 11 1 15,-1 8-2-15,-3 11 0 16,-3 9 0-16,-3 3 1 0,-5 7-7 15,1 3 1-15,-1 1-60 16</inkml:trace>
  <inkml:trace contextRef="#ctx0" brushRef="#br0" timeOffset="48345.6">22318 6239 113 0,'5'-16'0'15,"3"-10"1"-15,-2-1 1 16,1-4 1-16,-4 9 0 16,0 4-3-16,0 6 0 0,0-1 0 15,-1 5 0-15,0 2 0 16,1 17 0-16,3 8 0 15,0 8 0-15,2 12-2 16,2 5 1-16,-1 3 0 16,1 0 1-16,1 3-1 15,-3-3 1-15,-4-4-1 16,-1-12 0-16,1-6 1 16,-3-6 0-16,-1-5 0 15,3-9 1-15,4-5-1 16,2-16 1-16,5-15-1 0,2-5 1 15,3-10-1-15,1-4 0 16,3-8-5-16,-1 9 0 16,0 7-4-16,-5 6 1 15,-4 9-27-15,-4 5 1 16,1 2 21-16</inkml:trace>
  <inkml:trace contextRef="#ctx0" brushRef="#br0" timeOffset="48697.12">22793 6212 1 0,'-7'16'0'0,"-5"11"0"16,0 1 0-16,-2 10 0 16,3-10 0-16,0 2 11 15,3-7-4-15,1-2-6 16,4-7 1-16,3-5 17 16,8-13 1-16,5-12-19 15,3-8 0-15,2-6 0 0,1-1 1 16,2-5-2-1,-4 6 1-15,-3 5-5 0,-3 6 1 16,-4 4-20-16,-2 7 1 16,-2 0 21-16,-5 11 1 15,1 2-7-15</inkml:trace>
  <inkml:trace contextRef="#ctx0" brushRef="#br0" timeOffset="49168.19">22852 6013 1 0,'5'-5'0'16,"4"-6"9"-16,-3 15-5 16,-1 7 1-16,1-5 0 15,1 0 5-15,-1-4 0 16,0-2-6-16,-3-2 0 16,-1-6 4-16,-4 2 0 15,-1-3-8-15,-5 1 1 16,-1 0 0-16,-7 3 0 15,-6 2-5-15,-2 6 1 16,1 2-42-16</inkml:trace>
  <inkml:trace contextRef="#ctx0" brushRef="#br0" timeOffset="49707.76">22861 6321 29 0,'14'-11'0'15,"9"-7"12"-15,-17 15 0 16,-9 3-2-16,3 0 0 16,3-6 0-16,9-3 0 15,7-2-5-15,4-2 1 16,2-3-4-16,-2 1 0 16,0-1 1-16,-1-3 0 15,-2-3-2-15,-4 2 1 16,-3 1-1-16,-7 2 0 15,-5 1-1-15,-2 0 0 16,-4 5 0-16,-1 4 0 16,-2 2-1-16,-5 13 1 15,-3 4-1-15,-1 7 1 16,0 1-1-16,-2 2 1 16,-2 7-1-16,4-4 1 15,3 5-1-15,4-4 1 0,4-1-8 16,9 0 0-16,10 1-19 15,7-6 0 1,9-3 18-16,2-12 1 16,1 3-9-16</inkml:trace>
  <inkml:trace contextRef="#ctx0" brushRef="#br0" timeOffset="50213.61">23401 6063 1 0,'0'-15'0'0,"0"-7"10"16,-3 4-4-1,-2 3 3-15,-3 2 1 0,-3 4-1 16,3 3 1-16,0 2-7 0,2 1 1 16,3 0-1-1,0 6 0-15,0 0 0 0,-2 2 1 16,0 3 1-16,-1 4 0 16,-1 6-4-16,3 4 0 15,-1 8 2-15,0-2 1 16,-1 3-1-16,-4 2 0 15,-2 3-2-15,4-8 1 16,2 2-1-16,2-6 1 16,3-5-2-16,1-4 1 15,1-5-1-15,4-2 0 16,5-5-1-16,5-6 1 16,9-8 0-16,1-5 0 15,4-5 0-15,-6-5 0 0,1-2 0 16,-3-4 1-1,-2 2-1-15,-5 7 0 16,-5 2 0-16,2 9 1 0,0 4-1 16,-4 5 0-16,-4 8-2 15,1 6 1 1,3 7 0-16,-2 1 1 0,1 2 0 16,3 2 0-16,2 1 3 15,-3-5 1-15,-1-4 0 16,2-7 1-16,4 0-5 15,12-16 1-15,10-11 0 16,7-4 1-16,10-9-2 0,-3-15 0 16,3-8-13-16,13-26 1 15,8-17-26-15,-7 4 0 16,0 2 24-16</inkml:trace>
  <inkml:trace contextRef="#ctx0" brushRef="#br0" timeOffset="57229.29">5609 10983 26 0,'-12'6'0'16,"-9"2"9"-16,13-8 0 16,5-8-6-16,-5 0 1 15,-1-3 0-15,-6 0 1 16,-2 0 1-16,-10 2 1 16,-3-1-5-16,-9 4 0 15,-2 3-1-15,-10 6 0 16,-2 3 0-16,-4 7 0 15,-6 3 0-15,-15 7 0 16,-13 9 1-16,10-1 0 0,6 4-1 16,15 1 0-16,14 1 0 15,-1-1 0-15,6 0-1 16,4 4 1-16,9 0 0 16,6-3 0-16,8-3-1 15,0 7 1-15,4 1-1 16,2 4 0-16,5 1 1 15,11 9 0-15,11 9-1 16,9-12 0-16,9-4-1 0,11-10 1 16,16-6-1-16,2-11 1 15,13-8-1 1,-7-8 0-16,4-7 0 0,-7-7 1 16,-1-6-1-16,-3 0 1 15,-2-4-1-15,-6 1 0 16,-5 0 0-16,-19 7 1 15,-12 4 0-15,-2-2 0 16,-10 2 0-16,2 3 0 16,-6 0 1-16,1 1 0 15,-6 2 0-15,0 0 0 16,0 0-3-16,0 0 1 16,0 0-62-16</inkml:trace>
  <inkml:trace contextRef="#ctx0" brushRef="#br0" timeOffset="63019.14">22528 4513 10 0,'-3'0'3'0,"-20"0"1"15,-17 0 1-15,-1-3 0 16,-8-5 2-16,-5 0 0 15,-4-3-6-15,-19-1 1 16,-15-4-1-16,5 3 1 16,1 2 1-16,-3-7 1 15,-1-6-4-15,-4 0 1 16,-2 1 2-16,-10-1 0 16,-2 6 0-16,-4 5 1 15,-1 0-2-15,-4 6 0 16,-1 3 2-16,-1 1 0 15,0 3-4-15,11 3 1 16,10 5 0-16,5 5 1 16,10 6-2-16,2 4 0 0,5 9 0 15,9-1 0-15,5 4 3 16,-1-1 0-16,1-3-2 16,2-2 1-16,-3-3 3 15,7 3 0-15,2 2-3 16,8-4 0-16,8-1 0 15,5 3 0-15,8 5-1 16,4-2 1-16,9-1-2 0,-4 3 1 16,0 3-1-1,4-6 0-15,2 0 0 0,7 4 0 16,5-4 0-16,4 1 1 16,6-4-1-16,6 5 0 15,6 3 0-15,5 3 1 16,8 5-1-16,21 9 1 15,19 7 0-15,6-7 0 16,6-2-1-16,6-4 1 16,1-8-1-16,-3 8 0 15,-1 0 0-15,-4-5 1 16,-2-2 0-16,3-6 1 16,5-1-2-16,7-3 0 15,4-7 1-15,7 1 0 16,5-5-1-16,12-5 1 15,10-6 0-15,0-5 1 16,5-6-1-16,4 1 0 16,0-4-1-16,-2 4 0 0,-1-2 1 15,-8-3 0-15,-5 0-1 16,-10-3 0 0,-8-1 0-16,2-5 0 0,0-2-1 15,-3-6 0-15,-2 1-1 16,8-6 1-16,6-1-1 15,-29 4 1-15,-17 1 1 16,-8-2 0-16,-12-1-1 16,-12-2 0-16,-12 2-4 15,-7-4 0-15,-7-2-4 0,-4-2 1 16,-6-2 5-16,0-6 0 16,-1-3 2-16,-7 0 0 15,-6 1 1-15,-4 3 0 16,-2-5-1-16,-5 3 1 15,-4 6-3-15,-5-1 0 16,-6 4 3-16,-7-17 0 16,-7-10-1-16,7 12 0 15,1 5-1-15,10 10 0 16,6 12 1-16,-1 2 1 16,2 5 0-16,-5 0 0 15,-6 1-4-15,-1 7 1 16,-1-2-11-16,-1 6 1 15,0-3-15-15</inkml:trace>
  <inkml:trace contextRef="#ctx0" brushRef="#br0" timeOffset="63976.99">22812 4954 13 0,'0'0'0'0,"0"0"1"0,-4 5 0 16,4-5 1-16,-4 0-1 15,4 0 1-15,-3 0 1 16,0 0 1-16,0 0 14 15,-2 3 1-15,-1-2-19 16,-2 6 0-16,0 0 0 16,-3 3 0-16,0 4 1 15,2-1 0-15,1 2 1 16,3-4 0-16,3 0-1 0,4 2 0 16,1-1 2-16,2-1 0 15,0-3-3-15,6-5 1 16,3-3 0-16,0-3 1 15,0-2-2-15,-1 2 0 16,-2-5 0-16,-2-7 0 16,-2-6-1-16,-3 4 1 15,0 1 0-15,-4 4 0 16,-4 1-2-16,1 3 1 16,-1 3-1-16,-1 2 1 15,2 2 1-15,0 1 0 16,1 4 1-16,5 12 1 15,3 8-1-15,4 10 0 16,4 5 0-16,0 8 1 16,4 7-2-16,-4-2 1 15,0-2-1-15,-1 2 1 16,-1-2-1-16,-2 0 1 0,-1-1-1 16,-7-4 0-16,-5-6-1 15,-5-4 0-15,-6-7 1 16,-1-6 0-16,-2-8-1 15,-5-6 0-15,-3-6-1 16,1-10 1-16,2-8 0 16,3-11 1-16,3-7-1 15,8-8 1-15,5-7-13 0,13-1 0 16,-1-1-22-16</inkml:trace>
  <inkml:trace contextRef="#ctx0" brushRef="#br0" timeOffset="64762.54">23133 4974 1 0,'0'0'10'0,"3"3"-5"16,3-1 2-16,-1-2 0 16,0-2 8-16,4-12 0 15,2-6-12-15,3-15 1 16,5-12 2-16,-3-8 0 0,1-6-5 16,-4 2 0-16,-4-1-1 15,-7-17 1-15,-5-14-1 16,-8 19 0-1,-7 8-1-15,4 21 0 0,0 17-1 16,3 2 0-16,3 11 0 16,0 2 0-16,2 7-2 15,-4 8 1-15,1 4 1 16,-2 11 0-16,-2 8 2 0,-1 17 0 16,-3 11 0-16,1 6 0 15,-1 9 0-15,2 26 0 16,4 20-1-16,8-14 1 15,6-1 0-15,4-20 1 16,5-15 2-16,1-14 0 16,3-17-3-16,-7-12 0 15,-1-15 0-15,8-8 0 16,3-8-5-16,1-8 1 16,2-2-4-16,4-6 1 15,0-7 5-15,0 4 1 16,-3 3 1-16,-4 4 0 15,-4 1 0-15,-4 3 1 16,-4 4-1-16,-2 1 0 16,-3 3 0-16,-2 3 0 15,-2 2-1-15,-1 6 0 16,-3 2-1-16,-7 6 0 16,-3 9 2-16,4 4 0 15,-1 4 3-15,7-3 0 16,4 0 7-16,5-3 1 0,4-1-4 15,1-5 1-15,3-4 1 16,4-6 1-16,4-6-10 16,-1-6 0-16,1-3 0 15,-4-7 0-15,0-8-2 16,-9-2 1-16,-5-6-4 16,-2 9 1-16,-2-1-5 0,-10 9 0 15,-6-1-19 1,-6 10 0-16,0 1 19 0</inkml:trace>
  <inkml:trace contextRef="#ctx0" brushRef="#br0" timeOffset="66175.66">23570 4521 1 0,'-2'5'0'0,"1"7"6"0,1 10 6 15,1 2 0-15,4 7-3 16,0 5 1-16,2 10-1 15,-3 1 0-15,-3 4-7 16,-4 0 0-16,-2-1 1 16,-1-6 0-16,-3-2 2 15,2-7 1-15,1-12-3 16,1-5 0-16,4-4-2 0,-1-7 1 16,0-2-2-1,7-13 0-15,6-9-1 16,5-6 1-16,6-7-1 15,3 1 1-15,4 3-1 0,4 2 0 16,5 2 0-16,-8 10 1 16,-3 7-2-1,1 8 0-15,0 10 1 0,-7-2 0 16,-5 4 1-16,-1 6 0 16,0 5 0-16,-9-2 1 15,-4-4 1-15,-4 2 0 16,-3-1-1-16,-11-1 1 15,-9-1-2-15,-5-3 0 16,-5-4-1-16,-4-1 1 16,-7-6-2-16,7-2 0 15,3-8-5-15,2-2 1 16,6-9-5-16,4 5 0 16,7-2-2-16,8-2 1 15,5-4 7-15,17-2 1 0,11 3 2 16,7-1 1-16,12-2 0 15,7 6 0-15,10 4 1 16,-8-2 0-16,-1 2 2 16,-5-5 0-16,-5 1-1 15,-7-1 0-15,-5 0 0 16,-6 5 1-16,-5-1-2 16,-6 1 1-16,-2 3-2 15,-4 3 0-15,-3 2 0 16,-11 3 1-16,-7 3-2 0,-4 10 0 15,-3 7 3-15,-5 4 1 16,-5 2 0-16,7 1 1 16,1 0 10-16,5 1 0 15,5-4-9-15,6-2 0 16,5-2 5-16,3-8 1 16,3-1-6-16,10-6 0 15,9-2-2-15,-5-3 1 16,1-3 0-16,4-8 1 15,5-6-4-15,-5-7 0 16,-3-2 0-16,-7 5 1 16,-2 2-1-16,-4 4 0 15,-1 2-3-15,-2 5 0 16,0 2-3-16,-1 1 1 16,-1 5 0-16,1 5 1 15,1 9 5-15,2 7 0 0,1 2 2 16,4 4 1-16,2-4 4 15,7 3 0 1,6-1-3-16,-1-5 0 16,3 0-1-16,-2-5 0 0,0-11-1 15,4-7 0-15,1-6-2 16,-7-7 0-16,-1-8-1 16,7-2 1-16,2-12-1 15,-2-6 0-15,-1-14-1 16,4-17 0-16,2-22-1 0,-4 10 0 15,-3 1-5-15,-1-4 1 16,-4 1 0-16,-11 7 1 16,-7 9 1-16,-2 15 0 15,-5 17 2-15,-13 2 0 16,-8 9-3-16,9 14 1 16,4 13 3-16,-2 6 1 15,0 2-1-15,-1 3 0 16,-2 3 2-16,4 7 1 15,-1 6-1-15,4 10 0 16,2 14 4-16,9 10 1 16,6 17 0-16,-2 30 0 15,4 28-5-15,-3-7 1 16,1 3 0-16,0-2 1 16,-1 1-2-16,-1-26 1 15,0-18 0-15,0-14 1 16,-1-13-2-16,1-18 0 15,1-16 1-15,2-10 0 16,4-13-17-16,11-11 0 0,-1 2-51 16</inkml:trace>
  <inkml:trace contextRef="#ctx0" brushRef="#br0" timeOffset="66332.5">25190 5014 26 0,'-14'11'0'0,"-10"4"1"0,27-15 0 15,15-4 0-15,-6 0 0 16,4 1 2-16,-5 3 1 16,-1 3-7-16,-6 2 1 15,1 0-19-15</inkml:trace>
  <inkml:trace contextRef="#ctx0" brushRef="#br0" timeOffset="69048.71">19737 8918 9 0,'11'8'0'16,"8"6"0"-16,14 1 0 16,13 6 2-16,20-1 0 0,19 2 0 15,37 3 1-15,34 2 6 16,-12-5 1-16,1-6 3 16,-16-7 0-16,-7-7-10 15,-18-4 0-15,-16-6 6 16,-17-1 0-16,-20-2-6 15,-13 1 0-15,-21 1 4 0,-9 1 0 16,-13 0-4 0,-15-4 0-16,-15-4-2 15,-31-3 0-15,-24 2 2 0,-10 0 1 16,-13 1-3-16,-4 7 1 16,-6 2-1-16,9 6 1 15,7 2-2-15,6 6 0 16,8 0 0-16,16-2 0 15,14 3 0-15,20-3 0 16,18-2-2-16,12 0 1 16,13-3-8-16,24-8 0 15,20 0 7-15,36-7 0 16,32-6-2-16,7 2 0 16,13 0 4-16,-6 1 1 15,2 2 1-15,-11 3 1 16,-10 2-2-16,-29 2 1 15,-23 3-2-15,-17 1 0 16,-18-1 1-16,-20 1 0 16,-17 0-1-16,-34 2 0 0,-27 3 0 15,-14 6 0-15,-15 7 1 16,-12 3 0 0,-8-1-1-16,0 1 1 15,1 1-1-15,27-7 0 0,17-6-5 16,23 0 1-16,29-3-18 15,30-1 0-15,22-5 21 16,30-2 1-16,27-7 0 16,7 6 0-16,13 1 4 15,4 6 0-15,7 1 0 0,-4 1 0 16,1 4-1-16,-14 5 1 16,-9 4-2-16,-27-3 1 15,-23-7 6-15,-18-1 0 16,-19-6-6-16,-41 3 1 15,-35 0-4-15,-24 0 1 16,-28 3-53-16,2-6-4 16</inkml:trace>
  <inkml:trace contextRef="#ctx0" brushRef="#br0" timeOffset="71087.64">8252 11637 16 0,'-19'-3'0'16,"-6"-2"4"-16,-11 2 0 16,-4 0-1-16,-7 1 0 15,-4-2-2-15,-9 2 0 16,-7 2 0-16,-19 2 0 16,-11 2 1-16,7-2 1 15,-4 4-3-15,14-4 0 16,12-1 0-16,18 1 1 15,20-2-2-15,11 0 1 16,14-2-2-16,-3 2 0 16,3-1 1-16,2 1 0 15,3-2-5-15,11 2 1 16,5-4 5-16,14 2 0 16,13 0-1-16,6 2 0 15,3 0 1-15,4 0 0 0,6 0 0 16,17-4 1-16,11 1-1 15,-11-5 0-15,-4 1-1 16,-8 3 1-16,-9 1 0 16,-22 1 0-16,-15 2 0 15,-5 0 0-15,-8-3 0 16,-1 1 0-16,-5 2 0 16,-2 0 1-16,-2 0 0 15,-13 2 0-15,-6 1 2 16,-6-1 0-16,-4-1-2 0,-7-1 0 15,-5 0 7-15,-9 0 1 16,-6 0-8-16,-8 2 1 16,-4 1-1-16,-21 2 0 15,-18-1-1-15,11 3 0 16,2-3 1-16,9 7 1 16,13 0-2-16,7 2 0 15,14-2-1-15,17 1 1 16,9-4-1-16,9 0 0 15,12-8 2-15,0 2 0 16,3-1-1-16,-1-1 0 16,4-1 0-16,0-1 0 15,4-3-3-15,-4 2 1 16,3 0-32-16</inkml:trace>
  <inkml:trace contextRef="#ctx0" brushRef="#br0" timeOffset="72197.5">8814 11573 1 0,'12'-6'0'15,"11"-4"6"-15,-20 9-5 16,-6 2 8-16,1 1 1 16,-6 1-4-16,5 0 0 15,0-1 1-15,4 1 0 16,4 0-3-16,3 0 0 15,0-1-1-15,4-1 1 16,4 1 1-16,0-1 0 16,0 2-4-16,-2 2 1 15,0-3-1-15,-4 1 0 16,-2 0 1-16,3-3 0 16,-4 0-1-16,1 1 0 15,2 1 0-15,-2 3 0 16,0-4 1-16,-2 2 1 15,-1 1-2-15,3-4 0 0,-1 0 1 16,3 0 0-16,3 0 1 16,5-4 0-1,8 1-3-15,1 2 1 0,-2-4-1 16,5 3 1-16,3 2-1 16,3 0 1-16,4 0-1 15,5 2 0-15,6 0 0 16,3 1 0-16,2 1 0 15,4 1 0-15,3-2 0 0,7 4 0 16,6 0 0-16,-24-2 0 16,-16 0 0-16,-3 0 0 15,-6 1 0-15,-2-1 1 16,-3-2-1-16,-1-2 0 16,-9-1 0-16,1 0 0 15,-2 0 1-15,-3 0 0 16,-3 2 0-16,-2-1 0 15,-2 3-1-15,-1-4 1 16,4 0-2-16,-4 0 0 16,0 0-10-16,0 0 0 15,0 0-55-15</inkml:trace>
  <inkml:trace contextRef="#ctx0" brushRef="#br0" timeOffset="74025.73">3347 10501 33 0,'-16'2'0'15,"-9"1"-1"-15,4 0 1 16,5 0-2-16,0 2 1 16,9-1-3-16,2 7 0 15,5-1 2-15,9 4 1 16,15-3 5-16,9 1 0 15,14-4 9-15,10-5 1 16,14-3-9-16,30-3 0 16,27-5-2-16,5 1 0 15,12-7 0-15,-3-1 0 16,1 0-1-16,-7-4 0 0,-7-2 5 16,-4 3 1-16,-8 0-6 15,-19 4 0-15,-12 3-2 16,-24-1 0-16,-15 2 0 15,-18 4 0-15,-14 3-1 16,-3-3 1-16,-12 1-2 0,-4 0 0 16,-8-6 1-16,-9 0 0 15,-6-3-2-15,-1 5 1 16,-5-1 0-16,1 2 1 16,-4 2 1-16,8 0 0 15,1 1 0-15,6 4 0 16,9-4 1-16,-1 3 0 15,7 1 0-15,1 1 0 16,5-3 0-16,3-1 0 16,7 0-1-16,1-1 0 15,-3 0-1-15,-1 2 1 16,1 3-2-16,-3-3 1 16,0 3 0-16,0 0 0 15,-2 0 1-15,0 0 0 16,-2 0 1-16,-1 0 0 15,0 0-1-15,0 0 0 16,0 0 0-16,-1-1 0 16,-5-1 0-16,-2 0 0 15,-2-2 0-15,-1 1 1 0,2 3-1 16,-2-5 0 0,3 2 1-16,0 0 0 0,3-1 0 15,0 3 1-15,2 1 1 16,3 0 0-16,-3 1-3 15,11 6 1-15,6 1-1 16,11 9 0-16,10 8 0 16,6-2 1-16,3 4 0 0,1-2 0 15,-6 2 1-15,-6-8 1 16,-8 1-2 0,-6-3 1-16,-9 2 1 0,-18 3 0 15,-14-1-2-15,-22-1 0 16,-20-1-9-16,-49 7 1 15,-43 7-41-15</inkml:trace>
</inkml:ink>
</file>

<file path=ppt/ink/ink6.xml><?xml version="1.0" encoding="utf-8"?>
<inkml:ink xmlns:inkml="http://www.w3.org/2003/InkML">
  <inkml:definitions>
    <inkml:context xml:id="ctx0">
      <inkml:inkSource xml:id="inkSrc0">
        <inkml:traceFormat>
          <inkml:channel name="X" type="integer" max="21464" units="cm"/>
          <inkml:channel name="Y" type="integer" max="12140" units="cm"/>
          <inkml:channel name="F" type="integer" max="256" units="dev"/>
          <inkml:channel name="T" type="integer" max="2.14748E9" units="dev"/>
        </inkml:traceFormat>
        <inkml:channelProperties>
          <inkml:channelProperty channel="X" name="resolution" value="622.1449" units="1/cm"/>
          <inkml:channelProperty channel="Y" name="resolution" value="625.77319" units="1/cm"/>
          <inkml:channelProperty channel="F" name="resolution" value="0" units="1/dev"/>
          <inkml:channelProperty channel="T" name="resolution" value="1" units="1/dev"/>
        </inkml:channelProperties>
      </inkml:inkSource>
      <inkml:timestamp xml:id="ts0" timeString="2023-05-25T10:24:46.897"/>
    </inkml:context>
    <inkml:brush xml:id="br0">
      <inkml:brushProperty name="width" value="0.05292" units="cm"/>
      <inkml:brushProperty name="height" value="0.05292" units="cm"/>
      <inkml:brushProperty name="color" value="#FF0000"/>
    </inkml:brush>
  </inkml:definitions>
  <inkml:trace contextRef="#ctx0" brushRef="#br0">9289 12056 27 0,'0'0'1'16,"-3"-5"0"-1,-1-2 4-15,-2-3 0 0,0-1-1 16,-4-3 1-16,-5-3-4 0,-1-2 1 15,-5-5-1-15,-2 2 1 16,-6 0-1-16,-6 0 1 16,-6 1 0-16,0 3 1 15,-6 3-3-15,0 2 1 16,-2 2-1-16,-5 6 1 16,-1 7-1-16,-14-2 0 15,-7 0 0-15,0 3 1 16,3 5-1-16,4-8 1 15,8 0 2-15,2-3 1 16,-1-5-3-16,16 8 1 16,5 5-1-16,-2-2 0 15,1 1-1-15,-1 0 0 16,2-1 0-16,-2 5 1 16,-2-1-1-16,2 4 0 15,-3 2 1-15,3 0 0 16,1 1 2-16,4-3 0 15,1-2-3-15,10-1 1 16,1 0-1-16,4 0 0 16,3-2-1-16,-2 0 1 0,1 0-41 15,-1 2-4-15</inkml:trace>
  <inkml:trace contextRef="#ctx0" brushRef="#br0" timeOffset="6329.56">9341 12535 25 0,'1'1'4'0,"-1"-1"1"16,4 7 0-16,-4-7 0 16,0 0-5-16,0 0 1 15,0 0-1-15,0 0 1 16,0 0 2-16,0 0 0 15,0 0-1-15,4 1 1 0,4 2-2 16,6 0 1-16,7 2-1 16,1 1 0-16,5 4-2 15,-4-2 1-15,3-2-2 16,1-1 0-16,2-1 2 16,1-1 0-16,4-3-1 15,-1 0 0-15,1 0-1 16,0 0 1-16,5-4-3 15,-3 1 0-15,1-2-1 16,2 2 0-16,2 3 4 0,-1-3 1 16,-7 3 0-16,3-2 0 15,3-1 0-15,-1 3 0 16,5-5 0-16,-2 2 0 16,-2-2 0-16,1 4 0 15,1 2 0-15,-2 1 0 16,-2 1 0-16,-1-3 0 15,2-5-1-15,1 4 0 16,4-1 1-16,1-2 0 16,2 0 0-16,-2 0 1 15,3-4 0-15,-3 2 1 16,-3 1-2-16,-1 2 0 16,-4 0 0-16,2-1 0 15,0 3 1-15,3-1 1 16,-2-1-2-16,4 0 0 15,1-2-1-15,0 4 0 16,2-1-3-16,0 4 0 16,1-1 3-16,0 1 1 0,2 1 0 15,-3 0 1-15,0-1-1 16,0-2 1-16,1-2-1 16,-3-1 1-16,0-2 0 15,1 2 1-15,0 2 1 16,-1-1 0-16,4 2-3 15,-7 0 1-15,0 0-1 0,-3 0 0 16,-2 2 2 0,0-1 0-16,-3 1-2 15,4-1 1-15,-1-1-1 0,0 2 0 16,2 1 1-16,-2 0 0 16,-1-1 0-16,-3-1 1 15,-2-1-1 1,3-1 0-16,-3-4-1 0,0 2 0 15,-2-2 0-15,4 2 1 16,2-2-1-16,1 2 1 16,-3 0 0-16,-1 0 1 15,4-2-2-15,-3 2 1 16,-2 2-1-16,3-1 0 16,-2-1 3-16,1 1 0 15,1 2-2-15,-2 0 0 16,4 0-1-16,0 0 0 15,1-1 0-15,4-1 1 16,-2 1 0-16,-1-1 0 0,4 2-1 16,-4-3 1-16,-1 1-1 15,0 1 0-15,5-1 1 16,0-1 1-16,0 0 1 16,0 1 0-16,0 2 0 15,-1-3 1-15,-4 2-4 16,2-1 0-16,0 0 0 15,-2-1 0-15,-1 0 0 16,3 3 0-16,-2 0 0 0,3 2 0 16,3 2 1-1,-6-2 0-15,0 1 3 0,-8 0 1 16,-2 0-2-16,-4 2 0 16,-2-5-1-16,-4 2 1 15,-3-1-3-15,-2 1 0 16,-3-2 0-16,-2 3 0 15,0-3-7-15,-1 0 1 16,0 0-39-16,-2-3-4 16</inkml:trace>
  <inkml:trace contextRef="#ctx0" brushRef="#br0" timeOffset="8409.46">9841 14717 1 0,'-13'-1'0'0,"-7"-4"0"16,10 2 0-16,4 1 0 15,3-1 0-15,1 0 9 16,-2-2-5-16,0-2 8 16,-8-9 0-16,-4-4 9 15,-8-1 0-15,-2-2-16 16,-4-1 0-16,-7 1-2 16,-2 1 0-16,-2 1-1 15,-10 2 0-15,-2 4 0 0,-3-3 0 16,0 0-2-16,-22-3 1 15,-13-2 1-15,-2 5 0 16,-4 6-2-16,11 1 0 16,7 3 2-16,5 0 1 15,6 0-2-15,-2 4 1 16,-1 0-3-16,-3 9 1 16,-2 5-6-16,-9 7 0 15,-11 8 3-15,12 2 0 16,9 2 1-16,5 1 0 15,7 2-6-15,6 1 0 16,8 0 4-16,7-2 0 16,6 0 3-16,1-4 1 15,3-2 0-15,4-6 0 16,9-3 0-16,-2-4 0 0,6-4-1 16,-1 0 0-1,5-3-28-15,1-1 0 0,-2 1 21 16</inkml:trace>
  <inkml:trace contextRef="#ctx0" brushRef="#br0" timeOffset="10663.86">12094 15031 56 0,'-5'-1'1'0,"5"-4"0"0,-3-3-1 15,3 0 1-15,0-1-1 16,-1-7 1-16,-3-3 3 15,-3-3 0 1,-9-3-1-16,-5 0 0 0,-6-1 1 16,-6 0 0-16,-6 0-4 15,-2 2 1-15,-3 4-1 16,-4-4 1-16,-1-1-1 16,-6 2 0-16,2-2-1 15,-18 1 1-15,-7 2-3 0,9 5 0 16,6 4 2-1,-7-1 1-15,2 2 0 0,4 5 0 16,1 4-2-16,3 2 1 16,4 2-2-16,15 2 0 15,11 4-1-15,-6 0 1 16,0 4-3-16,-4 0 1 16,1 0-3-16,-5 5 0 15,0 3 3-15,-1 1 1 16,1 1 4-16,3-3 0 15,7 1 0-15,0 0 0 16,0 2 0-16,4 1 0 16,-2-1 0-16,-3 0 0 15,1-2 0-15,2 1 0 16,-3-1 2-16,4 1 0 16,1 1-1-16,2-1 0 15,1 2 0-15,3 0 1 16,4 2-1-16,-3-1 0 15,1 1 0-15,0-4 0 0,3-3-1 16,-1 4 0-16,-2-1 0 16,8 1 0-16,-2 1 0 15,2 4 0-15,1 4 0 16,-1-3 0-16,3 1 0 16,-5 3 0-16,3 1 0 15,-3-1 1-15,4-1 2 16,1-3 0-16,1-2-2 0,2 3 0 15,2 0 0 1,1 2 1-16,5 1 1 0,0 1 0 16,2-1-3-16,4 2 1 15,2 3 2-15,3-1 1 16,7 2-4-16,2 1 1 16,4 0-1-16,4-1 0 15,5 3 2-15,2-1 0 16,1-2 0-16,1-2 0 15,-1-2-2-15,16 5 0 16,13 1 0-16,3-5 0 16,4-2-1-16,-4-4 0 15,5-1-1-15,-4-5 1 16,2-5-2-16,2-6 1 16,-6-6 2-16,3-7 1 15,1-4 5-15,3-5 0 16,5-5-5-16,-3-7 0 15,-2-9-1-15,-3-1 0 0,-3-4 0 16,-2 2 0 0,0-1 0-16,-6 0 0 15,-3 0-2-15,-3-4 1 0,-6-2 0 16,3-7 0-16,-4-4 0 16,2 1 1-16,0-1 0 15,-5 1 0-15,-4 0 1 16,-12 7 0-16,-7 4-1 15,-6 0 0-15,-10 7 0 16,0-9 1-16,-5-2 0 0,0-4 0 16,-2-1-1-16,-4 1 1 15,1 1-1-15,-3 2 0 16,0 2 0-16,-1 2 0 16,-5 3 0-16,-8 3 0 15,-5 3-1-15,-5 1 1 16,-6 4-6-16,2 1 1 15,-6 4 3-15,1-1 0 16,0 2 2-16,-2 4 0 16,-1 2 0-16,3 3 0 15,0 5 0-15,3 4 0 16,5 4-4-16,0 4 1 16,4 6-8-16,2 2 1 15,10 3 4-15,3 8 1 16,1 1-8-16</inkml:trace>
  <inkml:trace contextRef="#ctx0" brushRef="#br0" timeOffset="12066.38">12266 15452 14 0,'-8'11'0'16,"-3"8"7"-16,10-22 1 16,5-12-6-16,-1 6 1 15,2 0-1-15,-2 2 1 16,-1 3-3-16,1 0 1 16,-3 1 3-16,0 3 1 15,0-3-5-15,0 3 1 16,-5 2-1-16,5-2 0 15,-3 3-1-15,3-3 1 16,-5 5 3-16,2-1 1 0,-1 3-3 16,0 0 0-1,0 1 0-15,1 3 0 0,-4 0 0 16,6-1 0-16,-4-3-1 16,5 0 0-16,0-1 1 15,0-1 0-15,1-2 0 16,-1-3 0-16,4 3 0 15,-4-3 1-15,4 2-2 16,0-4 1-16,-1-1-1 0,1-2 0 16,-4 0 0-16,0-1 0 15,0-2 0-15,-4 1 0 16,-3-1-1-16,-1 0 1 16,1 0 0-16,-3 3 0 15,2 2 0-15,-3 2 0 16,3 1 0-16,0 1 0 15,1 2-1-15,-1 0 1 16,0 2 0-16,1 0 0 16,3 0 0-16,1-1 0 15,-1-1 0-15,4 1 0 16,4-1 0-16,2-2 1 16,2-1-1-16,0 0 1 15,1 0-1-15,-1 0 0 16,0 0 0-16,-2 0 1 15,-1 2 0-15,-2-2 0 16,0 0 0-16,-3 0 0 16,-3-6 2-16,-2-1 0 15,-1-1-2-15,0 1 1 0,-2-1-2 16,0 1 1-16,0 3-3 16,0 1 1-16,2 3-2 15,1 0 0-15,4 0 1 16,1 3 1-16,-4 0 1 15,4 2 0-15,4 1 2 16,-3 0 0-16,5 2-1 0,1-2 1 16,2-1-1-16,-1-2 0 15,0-1 0 1,0-2 0-16,-2-2 2 0,-1-1 1 16,1 0-4-16,-4 0 1 15,-1-2-1-15,1 2 0 16,-2 0-1-16,0 3 1 15,-5-3-42-15,-3 7 0 16</inkml:trace>
  <inkml:trace contextRef="#ctx0" brushRef="#br0" timeOffset="13474.12">12537 15792 1 0,'12'0'0'16,"6"-1"18"-16,-24-9-5 0,-11-4-1 0,3 5 1 15,-1-1-3-15,8 4 1 16,-1 0-4-16,0 3 1 16,5 0-1-1,1-1 1-15,2 3-4 0,0 1 1 16,2-3-3-16,-2 3 0 15,0 0-2-15,4 1 1 16,4 2-1-16,8 5 1 16,8 2-1-16,7 4 0 15,9 3 1-15,4 3 0 16,5 2 2-16,6 0 0 16,5 0-2-16,17 0 0 15,13 2 0-15,-1-5 1 16,0-2-1-16,5-6 0 15,-5-6 0-15,11-2 1 16,1-2-2-16,3-7 1 16,2-5-2-16,-4 2 1 15,-1-1 0-15,-12-2 0 16,-9-4 1-16,-3-4 1 16,-1-4 1-16,-3-6 0 0,-2-4-2 15,-5-1 1-15,-3-1-2 16,-6-1 1-16,-2 0-1 15,-14 11 0-15,-6 4-5 16,-15 9 1-16,-12 7-28 16,-3 0 0-16,-5 3-6 15,-14-1-4-15</inkml:trace>
  <inkml:trace contextRef="#ctx0" brushRef="#br0" timeOffset="15074.16">10796 14253 80 0,'0'-6'0'15,"3"-4"5"1,-2 1 1-16,2-2-1 0,-1 3 0 16,1 0-4-16,-3 3 1 15,-3 2-2-15,-5 8 0 16,-6 6 0-16,-5 9 0 15,-5 10-1-15,-4 9 0 16,-4 9 0-16,2 2 0 16,-1 5 1-16,7-10 0 15,7-4 0-15,3-10 0 16,6-6 0-16,3-6 0 16,0-5 0-16,2-4 0 15,3-4 1-15,-1-3 1 16,2-6 2-16,-2-6 0 0,-1-5-2 15,0 3 0-15,-2-5-2 16,0 5 1-16,1 3-1 16,-1 3 0-16,-4 2-8 15,0 13 1 1,-5 8 5-16,5 4 0 0,0 2 2 16,1-2 0-16,3-2 1 15,4-1 0-15,4 0 0 0,7-5 1 16,4-4-2-16,14-10 0 15,9-10-3-15,4-15 1 16,1 0-67-16</inkml:trace>
  <inkml:trace contextRef="#ctx0" brushRef="#br0" timeOffset="23710.95">10524 13928 47 0,'0'0'8'0,"3"-8"1"16,2-4 7-16,-2 1 1 15,0 0-14-15,-1-3 0 16,0-4-1-16,-1 3 1 16,-1-1-2-16,3-1 0 15,2 3 0-15,-3 0 0 16,4 1-1-16,-5 2 1 16,6 3 0-16,-4-1 0 15,2 1-1-15,-1 0 1 16,1 2-1-16,1 1 0 15,-4 2 0-15,1 1 0 16,2 1-4-16,0 7 1 0,1 7 1 16,-1 4 1-1,1 5-1-15,-1 3 0 0,-5 3 0 16,0-7 1-16,0-1-4 16,0 0 1-16,-5 1 2 15,2-6 1-15,0-2-1 16,0-4 0-16,1-1 1 15,2-3 0-15,0-3 1 16,0-2 0-16,2-8 0 0,1-3 0 16,1-3 0-16,3-5 0 15,-3-6 1 1,4 0 0-16,3-4 0 0,2 3 0 16,0 1-1-16,-4 4 1 15,1 2-1-15,-1 5 1 16,-1 3 0-16,3 0 0 15,-3 6-1-15,-2-1 0 16,0 5 0-16,-1 1 1 16,-2 1-1-16,1 7 1 15,0 6 1-15,1 2 0 16,-5 3 0-16,0 3 0 16,0 4-2-16,-3-1 1 15,1-1-3-15,2-2 1 16,-3 0-31-16,3-5 0 15,0-3 29-15,3-4 0 16,2-1-14-16</inkml:trace>
  <inkml:trace contextRef="#ctx0" brushRef="#br0" timeOffset="24885.01">10901 13740 44 0,'-4'1'0'15,"-4"3"13"-15,3-3 0 16,2 1-10-16,3-2 0 16,-3 3 0-16,1 0 0 15,2 0-1-15,0 2 0 16,0 1 1-16,0 4 1 16,0 0-3-16,0 3 0 15,3 3 4-15,2 1 0 16,3 3-5-16,-2-5 1 15,0-3 0-15,2-1 1 16,0-3-1-16,2-2 0 16,2-3-1-16,-1-1 1 15,0-4 0-15,2-2 0 16,-4-3-1-16,1-4 1 0,-1-3-1 16,-2-5 0-16,-1-4 0 15,-3 4 0-15,-1 2-2 16,-4 1 1-16,-1 2 0 15,-2 3 1-15,1 3-4 16,-7 2 1-16,-1 1 2 16,3 4 0-16,0 1-1 0,-1 4 1 15,2 3 0 1,2-1 1-16,3-1 0 0,-2 1 0 16,5-1 0-16,0 1 0 15,2 0 1-15,2 0 0 16,3-1-1-16,2-3 0 15,5-4 0-15,-1-3 0 16,3-2 2-16,1-1 0 16,2-3-2-16,-6 3 1 15,-1 0-1-15,-1 3 1 16,-6 2-1-16,1 2 1 16,1 1-2-16,0 3 1 15,1 3-1-15,0 7 1 16,3 5 0-16,-3 0 0 15,0 0 0-15,-3 0 0 16,3 1 0-16,-5-7 1 16,2-1-1-16,-2-1 0 15,-2-4 0-15,3-2 0 16,-4 0 0-16,0-4 0 16,0 0-3-16,0 0 1 0,0-5 2 15,0-6 1-15,1-5-1 16,1-4 0-16,2 1 0 15,0 0 0 1,0 5 1-16,-1 2 0 0,2 2-1 16,-3 2 0-16,1 4 0 15,-3 4 0-15,3-2 0 0,2 5 0 16,-4 3-1 0,6 7 1-16,-4 3 0 0,2-2 0 15,-4 0-1-15,1 0 1 16,-1-1-1-16,2-4 1 15,-3-1-1-15,0-2 0 16,0-3-3-16,0-3 0 16,0 0 1-16,0-6 0 15,5-7-1-15,-2-2 1 16,2-6 2-16,3 1 0 16,3-2 1-16,-3 5 0 15,-2 3 2-15,1 4 1 16,-6 4 2-16,2 1 1 15,-3 4-5-15,0 1 1 16,2 7 0-16,-1 3 0 16,4 4-1-16,-2 3 0 15,2 4-1-15,3-3 1 0,-3 3-9 16,3-4 1 0,-1-3-34-16,4-4-4 15</inkml:trace>
  <inkml:trace contextRef="#ctx0" brushRef="#br0" timeOffset="26110.91">11936 13708 30 0,'0'0'8'0,"-8"-1"1"0,-3-2 11 16,4 1 0-1,-1-4-19-15,-5 1 0 0,-6 0 7 16,2 1 1-16,-4 4-7 15,-6 4 0-15,-1 0 1 16,3 0 0-16,3 4-3 16,0 0 1-16,3 3 1 15,3 0 0-15,3 2 4 16,4 4 1-16,1 2-6 0,5-1 1 16,-4 22 1-1,7-25-3-15,0 0 1 16,2-3-1-16,4-3 0 15,4-4-2-15,7-2 1 16,4-1-6-16,2-10 1 16,6-8 5-16,-4-4 1 15,2-8-2-15,-2 1 1 16,-1-3 1-16,-5 2 0 16,-4-2 1-16,0-1 0 15,-4-1 1-15,-3 4 0 16,-5 1 3-16,0 2 0 15,-3 2-3-15,0 4 0 16,0 2-2-16,0 4 0 16,0 5 1-16,0 2 0 15,-2 1-1-15,2 2 1 16,0 0-1-16,0 3 0 16,0 0-1-16,0 10 0 15,-1 7 0-15,1 9 1 0,-5 7 0 16,2 5 0-16,-5 4-1 15,0-1 0-15,3 0-6 16,2-2 1 0,3 0 4-16,-3-7 0 0,1-9 1 15,2-7 0-15,0-3-2 16,2-4 1-16,1-4-2 16,2-4 0-16,0-4 3 15,2-11 1-15,5-8-1 16,-1 3 0-16,-4-1 0 0,1 1 1 15,0 2 0-15,-3 4 0 16,-2 2 0-16,2 5 1 16,-5 1-1-16,0 5 0 15,5 8 0-15,-2 5 1 16,1 4-1-16,-2-3 0 16,4 0 0-16,-1 2 0 15,1-5-1-15,-1 1 1 16,0-4-4-16,1 0 1 15,0-3 0-15,2-5 1 16,3-3 0-16,0-5 1 16,4-2-1-16,-3-8 0 15,-1-6 2-15,-3 5 0 16,-3 0 1-16,-2 4 0 16,0 1 2-16,-1 3 1 15,-2 1-1-15,0 4 1 16,3 3 1-16,-3 3 0 15,3 1-5-15,-1 10 1 16,1 5-1-16,-3 3 1 0,1 3-1 16,1 0 1-16,3 3-7 15,-2-8 1-15,5 0-44 16,9-7-4-16</inkml:trace>
  <inkml:trace contextRef="#ctx0" brushRef="#br0" timeOffset="26908.56">12713 13715 87 0,'-4'0'5'0,"-3"-2"1"0,-6-1 2 16,5 1 0-16,3-1-6 16,-1 0 0-16,1 0-1 15,-7 0 0-15,-7 1 0 16,-3 2 0-16,-8 2 0 16,0-1 0-16,-2 1-1 15,4 1 0-15,2 2 2 16,3 1 0-16,2 4 2 0,4-1 1 15,3 2-4-15,3 6 1 16,1 4-1-16,7-3 0 16,0 1 0-16,6-1 0 15,5 0-1-15,0-5 0 16,4 0 0-16,4-4 0 16,3-1-5-16,3-7 1 15,5-4 2-15,-2-8 1 16,2-6-3-16,-3-3 1 15,1-9 3-15,-8 1 0 16,-1-5 0-16,0-3 1 16,-2-3 1-16,0 0 0 15,2-1 2-15,-3 6 1 16,-4 1-3-16,-2 8 0 16,-3 6-2-16,-1 3 1 15,1 5 2-15,-3 2 1 16,-1 3-3-16,0 1 1 0,0 3-2 15,0 2 1 1,0 0-1-16,0 10 0 0,2 4 0 16,-2 11 0-16,1 9 0 15,-2 1 0-15,-1 7-2 16,1 4 0-16,-4 2-1 16,2-2 0-16,0-1-24 15,1-5 0-15,-4-4-16 16,4-8-4-16</inkml:trace>
  <inkml:trace contextRef="#ctx0" brushRef="#br0" timeOffset="27356.15">12905 13696 26 0,'-8'6'0'16,"-6"2"14"-16,5 0 1 16,1-2 3-16,-5 5 0 15,-1 3-17-15,0 2 1 16,1 1 1-16,2-3 0 16,3 0 0-16,2 1 1 15,3 0-1-15,1-1 1 16,2-4 1-16,3-1 0 0,5 1-3 15,3-6 1 1,5-2-2-16,1-4 1 16,-1-4-1-16,0-2 1 0,0-3-2 15,1-4 0-15,0-6 0 16,-2 1 0-16,-8-4 1 16,1 2 1-1,-6 2-1-15,-2 3 1 0,-2 1-2 16,-4 5 1-16,0 1-1 15,-4 6 0-15,-2 2-2 0,2 2 0 16,2 2-6 0,-4 2 0-16,1 4-10 15,3 0 0-15,3-5-22 0,10 4-5 16</inkml:trace>
  <inkml:trace contextRef="#ctx0" brushRef="#br0" timeOffset="28420.72">13295 13563 27 0,'-21'9'0'16,"-10"7"7"-16,20-13 0 16,11-5 1-16,-5 4 0 15,-3 1 1-15,-11 5 1 16,-3 1-1-16,-2 2 0 0,-4 3-7 15,6-1 0 1,5-2 3-16,4 0 0 0,5-3-4 16,8 1 1-16,3 2 4 15,10 0 0-15,1-2-2 16,5-2 1 0,5-3-2-16,-1 0 0 0,-2-3-2 15,-1 2 1-15,-1 2-2 0,-5 1 1 16,1 1-1-16,-7 4 0 15,-1 4-2 1,-13 4 0-16,-11 3-2 16,-4 2 0-16,-6-2 3 0,2-2 0 15,-5-3-1-15,8-3 0 16,2-4-3-16,5-2 0 16,6-4 2-16,6-5 0 15,8-6-1-15,13-8 0 16,14-7 2-16,4-6 0 15,4-7 0-15,1 2 1 16,3 0 2-16,-3 3 0 16,3 0 1-16,-3 4 0 15,2 2 3-15,-15 5 0 16,-7 4-2-16,-6 2 1 16,-3 5-1-16,-6 2 0 15,-5 1-2-15,-7 4 0 16,-8 2 0-16,-3 6 1 15,-4 4 0-15,-3 0 0 16,-4 1-2-16,6 1 0 16,3 1 1-16,6 0 0 0,2 0-1 15,7 0 0 1,4-1 0-16,3-2 1 0,3-3 0 16,8-1 1-16,7 1-1 15,-9-1 1-15,1-3-1 16,-2 3 0-16,-3 0-2 15,-3 4 1-15,-2 3-1 16,-10 5 1-16,-2 3-2 16,-7 0 1-16,-3-1-3 0,0-4 0 15,0-1-7-15,4-4 1 16,-4-4 4 0,6-2 0-16,4-3 5 0,1-4 1 15,3-5-1-15,10-7 1 16,7-6 0-16,7-3 0 15,8-6 0-15,2 3 0 16,4-7 2-16,0 7 0 16,33-20 8-1,-41 29-7-15,1 0 0 16,-3 2 0-16,-9 3 1 16,1 4-3-16,-7 0 0 15,-1 4-1-15,0-2 1 16,-4 4-1-16,0 1 0 15,-1 0 0-15,-2 3 0 0,-2 3 1 16,-4 4 0-16,1 1 1 16,0 4 0-1,1 3-1-15,-1-1 0 16,2-1 0-16,-1 1 0 0,3 2-2 16,-1-5 1-16,2-2-4 15,0-4 1-15,0-3-12 16,2-2 1-16,3-3-32 15,3-8-4-15</inkml:trace>
  <inkml:trace contextRef="#ctx0" brushRef="#br0" timeOffset="28760.19">13724 13519 88 0,'-3'7'0'16,"-8"3"1"-16,6-4 0 16,-1 2 4-16,1-2 0 15,2 4-2-15,1-1 1 16,2 1-3-16,3-1 1 16,2-1 0-16,3-4 1 15,-3-2-2-15,1-5 0 16,2-3 3-16,-2-2 0 15,1-2 0-15,-3 1 0 16,0-2-2-16,-3 2 0 16,2-1-2-16,-3 2 0 0,-3 0-10 15,2 4 0-15,-1 1-74 16</inkml:trace>
  <inkml:trace contextRef="#ctx0" brushRef="#br0" timeOffset="29443.5">13776 13676 31 0,'0'0'0'0,"-3"3"0"16,0 4-4-16,1-5 1 15,2 1 2-15,2 0 1 16,3-1 4-16,2 1 1 16,4 0 9-16,5-3 1 15,6-5 5-15,2 2 0 16,3-5-19-16,-7 1 1 16,4-6 10-16,-8 4 0 15,-4-1-8-15,-4 1 1 16,-3 1-3-16,-2 2 0 15,-1 1-2-15,-4 0 0 16,-3-1 0-16,-2 4 0 16,-6 2-1-16,2 5 1 0,-2 3-2 15,-1 8 1 1,0 6-1-16,3 0 0 16,-2-4 1-16,5 8 0 0,4 2 1 15,0-3 0-15,4-3 0 16,0-3 1-16,2-2 0 15,1-3 0-15,5-3 0 16,0-5 1-16,1-4-2 16,9-5 1-16,4-7-3 0,0-2 0 15,3-7 1 1,-1-5 1-16,1-5 0 0,0 0 0 16,-1 1 0-16,-2 1 0 15,-1-4 0-15,-7 9 0 16,0 5 0-16,-3 4 0 15,-2 5 0-15,-1 4 0 16,-3 2 0-16,6 8 1 16,-1 7 1-16,-4 1 0 15,-1 5-1-15,-1 5 1 16,3 5 5-16,1-4 0 16,4 1-4-16,2-4 0 15,9-2-3-15,8-4 1 16,12-4-3-16,10-12 1 15,12-6-64-15,30-15 0 16,-1 1 47-16</inkml:trace>
  <inkml:trace contextRef="#ctx0" brushRef="#br0" timeOffset="30960.25">13390 15789 136 0,'9'6'0'16,"5"4"0"-16,-11-12 0 16,-6-7-1-1,2 3 0-15,-3-2 1 0,1 3 0 16,2 0 0-16,-2 7 0 15,1 3 0-15,0 15 0 16,1 13 0-16,1 8 0 16,1 11 0-16,-1 4 1 15,-1 7 0-15,1 4 0 16,0 4 0-16,0 12 1 16,0 11-2-16,0-22 0 15,0-9 5-15,1-25 0 16,1-19-5-16,0-5 1 15,1-5-4 1,-6-9-24-16,-1-8 0 16,3 1-40-16</inkml:trace>
  <inkml:trace contextRef="#ctx0" brushRef="#br0" timeOffset="31290.63">13259 16555 87 0,'12'-5'0'0,"7"-1"9"15,-20 0 1-15,-12-2-4 16,3 3 1-16,3 0 1 16,-1 1 1-16,1-3-8 15,3 3 1-15,0-1-2 16,3 2 0-16,1 0-1 16,0 3 1-16,0 3-1 15,8 11 1-15,1 8 0 0,4 9 0 16,1 9 0-1,3-4 1-15,6 0 2 0,-3-8 0 16,2-4 11-16,7-12 1 16,4-9-14-16,5-22 1 15,6-18-5-15,6-32 0 16,7-29-65-16,-16-8 0 16,-3-1 46-16</inkml:trace>
  <inkml:trace contextRef="#ctx0" brushRef="#br0" timeOffset="35131.46">13580 17024 50 0,'0'-19'-2'0,"0"19"1"15,2 13 5-15,-2-5 1 16,2 0 17-16,-2-2 1 15,1-3-21-15,-1 0 1 16,3-3 3-16,-3 0 0 0,0 0-2 16,0 0 1-16,0 0-1 15,0 0 0-15,0 3-2 16,0-3 0-16,0 0-1 16,0 0 1-16,0 0-1 15,0 0 1-15,0 0 0 16,0 0 1-16,0 0-2 15,0 0 1-15,0 0 0 16,0 0 0-16,0 0 1 0,0 0 0 16,0 0-2-16,0 0 1 15,0 0-2-15,0 0 1 16,0 0-2-16,0 0 1 16,0 0 0-16,0 0 1 15,0 0-1-15,0 0 1 16,0 0-1-16,0 0 1 15,0 0 0-15,0 0 0 16,0 0-1-16,0 0 1 16,0 0-1-16,0 0 0 15,0 0 0-15,0 0 0 16,0 0-1-16,0 0 0 16,0 0 1-16,0 0 0 15,2 3 0-15,1 2 0 16,2 3 0-16,0 1 0 15,1 2-1-15,2 5 1 16,0 4-1-16,-5 4 0 16,2 3-1-16,-2-1 1 15,1 3-1-15,0-4 1 0,5 0-6 16,-4 0 0-16,1 2 7 16,0 1 0-16,1 2 0 15,-4-5 0-15,2-5 0 16,-5-4 0-16,1-4 0 15,1-2 0-15,-2-4 0 16,0-3 0-16,0-6 0 16,0 0 0-16,0-3 1 0,1-7 0 15,4-4-1-15,0-2 0 16,1-1 0-16,2-7 0 16,1-3 0-16,2-4 1 15,5-4-1-15,0-3 1 16,5-4-1-16,-3 1 0 15,8 0 0-15,-10 8 0 16,-1 6 0-16,1 5 0 16,0 3-1-16,1 6 0 15,-4 7-3-15,-1 6 1 16,1 4-26-16,-3 10 0 16,-1 0-31-16</inkml:trace>
  <inkml:trace contextRef="#ctx0" brushRef="#br0" timeOffset="35790.12">14019 17236 98 0,'-2'-13'4'0,"2"6"0"16,0-1-2-16,0 3 0 15,2 0-1-15,-2 2 0 16,3 0-1-16,-3 3 0 15,0-3 0-15,0 3 0 16,0 5-1-16,-3 9 1 16,0 6 0-16,1 5 0 15,-4 7 0-15,4-3 0 16,-2 3 0-16,2-9 0 16,2-2 0-16,2-6 0 15,-1-2 1-15,2-4 0 16,1-4 0-16,8-6 0 15,6-9-1-15,1-9 1 16,-2-10-3-16,2-3 1 16,-3-2 0-16,-1 1 0 15,1 0-2-15,-3 6 1 16,-4 5 1-16,-1 5 0 16,0 4 1-16,-3 5 0 0,-2 4 0 15,0 2 0-15,-1 2 1 16,1 10 1-16,0 7-1 15,0 5 1-15,0 4-2 16,0 4 0 0,1 3 3-16,-3 2 0 0,2 2 0 15,2 1 0-15,3 0-3 0,-2-8 0 16,2-5-12-16,0-8 0 16,5-6-34-16,2-17-5 15</inkml:trace>
  <inkml:trace contextRef="#ctx0" brushRef="#br0" timeOffset="36528.49">14344 17247 39 0,'21'-9'2'0,"-13"9"0"15,-8 6 7-15,3-3 1 16,-2 2 0-16,10-2 0 16,0 0-8-16,5-5 0 15,5-1 0-15,10-9 3 16,-13 2-1 0,-1-1-3-16,-3 2 1 15,0 1 0-15,-4 0 0 16,-4 2 1-16,-3-2 0 15,-1-1-2-15,-4-2 0 16,-3-3-2-16,-2 4 1 16,-4 2-1-16,-7 5 0 15,-5 5 0-15,0 1 0 16,1 2 1-16,-3 4 0 16,0 4-1-16,3-2 1 0,1 1 2 15,2 5 0 1,2 4 1-16,6 2 0 0,1 2 5 15,10 4 0-15,7 0-3 16,7 1 1-16,8 2-4 16,6-3 0-16,9 0-1 15,2-10 0-15,5-7-2 0,5-15 1 16,7-13-53-16,16-21 1 16,13-20 41-16,-15-1 1 15,-1 0-3-15</inkml:trace>
  <inkml:trace contextRef="#ctx0" brushRef="#br0" timeOffset="37713.67">14890 17046 113 0,'-14'-14'-2'0,"-2"-2"0"16,-4-4 2-16,-10 3 0 15,-10-2 5-15,-9 3 0 16,-8 0-5-16,-26-2 1 16,-21-3-1-16,-5 4 1 15,-10 3 0-15,-2 6 0 16,-7 3-1-16,3 8 1 16,1 7-1-16,6 7 1 15,1 7 1-15,13 4 0 16,7 6-1-16,14 6 1 15,10 2-3-15,16 2 0 16,13 3 0-16,16 8 1 16,12 8-1-16,16 9 0 15,11 8 0-15,16-3 0 16,15-2 0-16,14-1 1 16,13-4-2-16,13-4 0 15,13-3-16-15,12-9 0 16,15-7 5-16,5-13 1 15,14-12 12-15,-2-20 0 16,4-18 5-16,-2-19 1 0,2-18-1 16,-1-14 1-16,0-18-3 15,-19-3 1-15,-14-9 6 16,-24 7 0-16,-21 2 3 16,-28 5 1-16,-27 2-4 0,-23-6 0 15,-25-2-8-15,-26 6 0 16,-30 3-10-1,-37 22 1-15,-37 14-4 0,-50 37 1 16,-45 33-28-16,-37 44 1 16,-1 1 4-16</inkml:trace>
  <inkml:trace contextRef="#ctx0" brushRef="#br0" timeOffset="43563.31">16318 15590 31 0,'0'0'0'0,"0"0"-1"16,0 0 1-16,19 20-1 15,-10-7 1-15,2-1 16 16,5 9 1-16,0 2-3 16,0 4 1-16,0 4-11 0,-1 4 0 15,1 4 1-15,1 4 0 16,4 2-2-16,3 2 1 15,-1 3-2-15,6 19 0 16,4 15-2-16,-5-11 0 16,-1 1 0-16,-2-5 1 15,1-5 0-15,0 2 0 16,1-1-1-16,5-4 0 16,1-5 0-16,0-2 0 15,0-4-1-15,-11-14 1 16,-8-11-7-16,1-4 1 15,-7-9-35-15,-5-7 1 16,0 0 22-16</inkml:trace>
  <inkml:trace contextRef="#ctx0" brushRef="#br0" timeOffset="44323.47">16282 15653 1 0,'0'0'0'0,"-7"-7"0"15,-2-5 12-15,4 6-5 16,2 1 6-16,1 3 0 15,-1 2-13-15,2 10 0 16,1 4 0-16,-2 8 1 16,2 8 0-16,-1 6 0 15,1 5 5-15,-7-1 0 16,3 3-1-16,0-7 1 16,1-3-3-16,2-8 0 15,-1-8 0-15,2-4 1 16,2-5 2-16,1-10 0 15,5-7 0-15,-5-10 1 16,3-10-4-16,2-4 1 0,0-6-4 16,-2 2 1-16,-1-3-1 15,3 3 0-15,-3 1 0 16,2 4 0-16,5 2 0 16,-3 5 1-16,2 2 1 15,2 1 0-15,1 1-2 16,3 6 0-16,-1 4 1 15,-2 3 1-15,0 3 1 16,-3 5 0-16,4 3 0 0,4 5 0 16,-1 3 1-16,3 3 0 15,3 5 0-15,1 1 0 16,0 4-1-16,2 0 0 16,-2-1 0-16,0 1 0 15,-1-1-4-15,-3-2 1 16,-4-3-6-16,-1 0 0 15,-2-1-67-15,-1 0 1 16</inkml:trace>
  <inkml:trace contextRef="#ctx0" brushRef="#br0" timeOffset="49407.42">15540 14080 66 0,'-1'5'8'0,"-1"-8"0"15,2-3 4-15,0 3 0 16,0-1-8-16,0 4 1 16,0 0-5-16,0 0 0 15,-5 4 1-15,2-3 0 16,0 2 4-16,0 2 0 15,-2 0-3-15,0 2 1 16,-1 3-1-16,0 4 0 16,-2 3-1-16,0 7 0 15,-3 4-1-15,1-1 1 16,2 1-1-16,1 2 0 16,-4 3-1-16,-2 1 0 15,0 1 1-15,1-1 0 0,1 2 0 16,-4 5 0-16,1 5-1 15,-5 2 1-15,2 6 0 16,-5 13 0-16,-5 10 0 16,2-5 0-16,3 0-1 15,-2-6 1-15,4-6 0 16,-3-5 0-16,3-5-2 16,4-6 0-16,5-6 1 15,-5 17 1-15,-1 11 0 0,-2-4 0 16,-3 3 0-16,3-4 0 15,0-2 0-15,0-2 0 16,-1-4 0 0,4-7 1-16,-2-7-1 0,4 2 0 15,3-3 0-15,-3-4 0 16,0-1-1-16,-2 2 1 16,2-3 0-16,-2 3 0 15,-1 0 1-15,-1 2 0 16,1 1 0-16,1-2 0 15,0-2 0-15,4-5 1 16,2-6-1-16,1-1 0 16,3-5-2-16,-1-2 0 15,4-6-34-15,-6 5 1 16,-4 3 6-16,-11-24 0 16,1-1 17-16</inkml:trace>
  <inkml:trace contextRef="#ctx0" brushRef="#br0" timeOffset="50486.62">16728 13901 63 0,'-14'13'0'0,"-8"9"1"15,8-9 1-15,3-4 0 16,-5 8 0 0,-1 7 7-16,-7 7 0 0,-9 10-4 15,-5 11 1-15,-3 7 4 16,-10 23 0-16,-4 15-6 16,8 5 0-16,3 5-3 15,7-14 0-15,9-10-1 16,9-25 1-16,10-22-1 0,2-13 1 15,6-15 0 1,5-5 1-16,4-7-2 0,2-14 1 16,6-11-1-16,-4-3 1 15,2-4-1-15,-7 2 0 16,-4-2-1-16,-3 7 0 16,-5 7-3-16,-8 11 1 15,-10 11 1-15,-6 16 0 16,-4 12 2-16,5 7 0 15,3 7 2-15,9-1 0 16,6 1 2-16,18-7 0 16,16-5-3-16,17-15 0 15,19-10-37-15,44-35 0 16,-3 0-9-16</inkml:trace>
  <inkml:trace contextRef="#ctx0" brushRef="#br0" timeOffset="52165.59">10081 15965 65 0,'5'-2'-2'0,"2"4"0"16,4 3 3-16,2-2 0 15,0 0 2-15,6 0 0 16,6 0 2-16,8-1 1 16,10-1 1-16,2-2 1 15,9-2-5-15,11-2 1 16,7-3-1-16,26 0 0 0,19 0 0 16,-10-1 0-1,-1 0-1-15,-11 1 0 0,-7 0 0 16,-11 2 1-16,-9 1-2 15,-19 0 1-15,-13-1-2 16,-12 3 1-16,-13 1 0 0,-2 1 1 16,-2 1-2-1,-7 0 0-15,0 0-1 16,-19 0 1-16,-10 1-3 16,-13 2 0-16,-12 0 0 0,-6 2 1 15,-9 1 1-15,-20 1 0 16,-13 1 0-16,4-1 0 15,-1 1 1-15,13-3 0 16,11-3 2-16,16-2 0 16,15-2-2-16,17 2 0 15,19-2 0-15,-1 2 0 16,7 2-2-16,9 3 0 16,7 3 2-16,13-1 0 15,12 3 0-15,13-4 0 16,16-1 0-16,28-4 1 15,23-4-1-15,2-3 0 16,10-3 0-16,-13-1 0 16,-4-2-1-16,-21 4 0 15,-20 0 1-15,-20 3 0 0,-18 2 0 16,-13 1 1-16,-15 2 0 16,-3 0 0-16,-4-1-3 15,-12-2 0-15,-12-2-51 16,-9 3-5-16</inkml:trace>
  <inkml:trace contextRef="#ctx0" brushRef="#br0" timeOffset="62149.3">7184 12398 36 0,'-3'0'7'0,"-7"5"0"15,-9 1 1-15,10-1 1 0,1-4-8 16,3 1 0-16,2-4 2 15,0 2 0-15,1 0 1 16,2 0 1-16,0 0 5 16,0 0 0-16,0 0-9 15,0 0 0-15,0 0 2 16,0 0 1-16,0 0-2 16,0 0 1-16,0 0-1 15,0 0 1-15,2-1-2 0,1-4 0 16,-1 2 0-16,1-2 1 15,0 2-1-15,2-3 0 16,-5 0 0-16,3-1 1 16,-3 1-2-16,1 0 0 15,-1 1 2-15,4-3 1 16,-4 0-2-16,3-1 1 16,1 0-2-16,-2-1 1 15,4 1-1-15,-4-2 1 16,1 0 0-16,0 3 1 15,-3 0 0-15,2 0 0 16,1-1-1-16,0-2 0 16,2-2-1-16,-2 2 0 15,-3 2 0-15,2-4 0 16,1 1 0-16,-3 2 0 16,0 1 0-16,0 3 0 0,3-1 0 15,-3 4 0 1,0 2 0-16,0 1 0 0,0 8 0 15,-3 1 0-15,0 5 0 16,1 2 0-16,2 1-1 16,-3 5 0-16,3 5 1 15,0-1 0-15,-5 4-1 16,0 3 1-16,-1 2 0 16,1 2 0-16,-3 3 0 15,4-1 0-15,1-2 1 0,-1-5 0 16,4-6-1-16,0-5 1 15,0-5 0-15,-1-4 0 16,-2-4-1 0,-10-3 0-16,-7-4 2 0,-4-2 0 15,-8-4-1-15,-7 0 0 16,-7-1-1-16,-11 1 0 16,-3-1 0-16,-28 1 0 15,-16 1 0-15,-3 2 0 16,-4-3-1-16,-1 10 1 15,0 1-1-15,-5 1 1 16,-3-1-5-16,4 3 1 16,-4 1 3-16,3-1 1 15,3 2-1-15,2 2 0 16,0-1 0-16,3-1 1 16,-3 0 0-16,8-3 0 15,6-3 0-15,-1-1 0 16,6 3 0-16,-2-4 0 0,1 3 0 15,-1 2 0-15,2 3-4 16,-3 0 1-16,3 0 2 16,6-2 1-16,5-1-1 15,-2-3 1-15,0-4-2 16,2-1 1-16,2-1-5 16,-4-4 0-16,-1-1 4 15,1 1 0 1,-1-1 1-16,10-2 1 0,4-1-4 0,-4 1 1 15,3 0-2-15,4 2 1 16,3 3-1-16,10-2 1 16,11 3-2-16,11 1 1 15,9-4 0-15,-8 2 1 16,1-3 2-16,-2-1 1 16,-2-1-2-16,5 1 0 15,-1-1 1-15,2-2 1 16,1-2 1-16,4-2 0 15,5-2-1-15,5-6 1 16,3-5-3-16,-2-7 0 16,5-4-2-16,1-1 0 15,-1-2-1-15,0 2 0 16,3-3 4-16,-3 2 1 16,0 1 1-16,-3 0 0 15,2 0-3-15,2-1 0 16,6 0 3-16,-2 3 0 15,-2 3-1-15,2 6 1 16,3 3-2-16,-5 3 1 0,5 1 0 16,-5 6 1-16,5 4 0 15,-3 3 0-15,3 3 0 16,0 2 0-16,0-2 0 16,0 2 0-16,0 3 7 15,8-3 0-15,5 3 3 16,10 0 0-16,9-2-3 15,6 1 0-15,12-1-1 16,4 2 1-16,9 0-4 0,22 0 0 16,16 0-2-16,3 0 1 15,4-6-1 1,5 0 0-16,4-2 2 0,3-2 0 16,1-2 0-16,4-9 0 15,6-4-2-15,-5 8 0 16,5 1 1-16,-5-4 0 15,2 1 1-15,-3 2 0 16,-4 0 0-16,-4 2 1 16,-5 1-1-16,0 5 1 15,0 1-3-15,0 2 0 16,-3 3-1-16,3-2 0 16,5 2 0-16,-13-3 0 15,-3 1-2-15,-3 0 1 16,-4-1 1-16,-5 4 1 15,-9-1 1-15,-2 6 0 16,-3 0-2-16,1 2 1 16,1-2-2-16,-7-3 1 0,1-3-1 15,-3-2 1-15,4 2 0 16,-4-1 0-16,2 2 1 16,-10 2 0-16,-5 2-1 15,-6 2 0-15,-5-2 0 16,-8 1 0-16,-4 0 0 15,4-3 0-15,5 2 0 0,0-1 0 16,6 1 0-16,-6 1 0 16,2-1 0-16,-4 1 0 15,-2 0 1-15,-7-2 0 16,-7 1-1-16,1 3 1 16,-3-4-1-16,-6 2 0 15,-4 1 1-15,2-1 0 16,-4 1 0-16,2 4 0 15,-3-3 0-15,0 11 0 16,0 4 0-16,0-1 1 16,-6 3-2-16,1 1 1 15,-3 2 0-15,0 2 0 16,-3 0 0-16,1 3 0 16,2 1-1-16,0 0 0 15,2 1 3-15,1-4 0 16,0-1-2-16,-1 6 0 15,1 4-1-15,-2-4 1 16,1 3-1-16,-4-3 1 0,1-1 0 16,-4-6 1-16,5-2-1 15,-3-5 0-15,3-4-3 16,-3-2 1 0,3-5-51-16,-2-5 1 0,2 0 12 15</inkml:trace>
</inkml:ink>
</file>

<file path=ppt/ink/ink7.xml><?xml version="1.0" encoding="utf-8"?>
<inkml:ink xmlns:inkml="http://www.w3.org/2003/InkML">
  <inkml:definitions>
    <inkml:context xml:id="ctx0">
      <inkml:inkSource xml:id="inkSrc0">
        <inkml:traceFormat>
          <inkml:channel name="X" type="integer" max="21464" units="cm"/>
          <inkml:channel name="Y" type="integer" max="12140" units="cm"/>
          <inkml:channel name="F" type="integer" max="256" units="dev"/>
          <inkml:channel name="T" type="integer" max="2.14748E9" units="dev"/>
        </inkml:traceFormat>
        <inkml:channelProperties>
          <inkml:channelProperty channel="X" name="resolution" value="622.1449" units="1/cm"/>
          <inkml:channelProperty channel="Y" name="resolution" value="625.77319" units="1/cm"/>
          <inkml:channelProperty channel="F" name="resolution" value="0" units="1/dev"/>
          <inkml:channelProperty channel="T" name="resolution" value="1" units="1/dev"/>
        </inkml:channelProperties>
      </inkml:inkSource>
      <inkml:timestamp xml:id="ts0" timeString="2023-05-25T10:26:33.426"/>
    </inkml:context>
    <inkml:brush xml:id="br0">
      <inkml:brushProperty name="width" value="0.05292" units="cm"/>
      <inkml:brushProperty name="height" value="0.05292" units="cm"/>
      <inkml:brushProperty name="color" value="#FF0000"/>
    </inkml:brush>
  </inkml:definitions>
  <inkml:trace contextRef="#ctx0" brushRef="#br0">21621 6691 36 0,'10'-3'3'0,"40"-2"1"16,31-3 1-16,-6 2 0 16,12 5-3-16,-3-3 0 15,-1-2 0-15,-5 5 0 16,-4-6-1-16,-6 6 0 16,-5-6 0-16,-8 6 1 15,-8-4-2-15,-9 2 0 16,-8-2 0-16,-5 2 1 15,-6 0-1-15,-3 1 0 16,-3 1-2-16,-4 1 1 16,-3 0-8-16,-1 0 1 15,-2 0-5-15,-3 0 0 16,4 1 11-16,-11 6 1 16,1-1-9-16</inkml:trace>
  <inkml:trace contextRef="#ctx0" brushRef="#br0" timeOffset="413.76">21638 7066 15 0,'15'-5'0'0,"10"-2"8"15,-20 3 1-15,-12 4-5 0,4 0 1 16,0 0 1-16,16-6 1 16,9 1-4-16,9-2 0 15,10-1 0-15,7 0 0 16,5 0 2-16,4 3 1 15,3-3-1-15,0 5 1 16,2-1-1-16,7 4 1 16,7 1-2-1,-23 2 0-15,-10 0-4 0,-7-1 0 16,-9 1 0-16,-3-3 0 16,-7 0-3-16,-3 0 0 15,-3 0 0-15,-1 0 1 16,-2 0-13-16,-4 0 1 15,0 3-15-15,-4-3 0 0,0 0 21 16</inkml:trace>
  <inkml:trace contextRef="#ctx0" brushRef="#br0" timeOffset="958.36">21530 7524 7 0,'22'-4'0'15,"14"-4"0"-15,-38 5 1 16,-18 1-1-16,7 2 0 16,-1 0 0-16,3 2 0 15,3 1 0-15,3-3 0 16,5 0 0-16,0 0 0 16,7 3 6-16,5-2 0 15,6 6 19-15,4-4 1 16,6 3-14-16,7 0 0 15,4 2-5-15,10-3 0 16,5 3-5-16,3-2 0 0,3-1 0 16,19-2 1-1,12-2-2-15,-4-1 1 0,0-3-1 16,-16-1 1-16,-10-4-1 16,-17 3 0-16,-14-3 0 15,-3 2 0-15,-8 0-1 16,0 3 0-16,-3-4-4 15,-2 3 0-15,-5 0-11 16,1 3 1-16,-4-2-21 0,1 3 1 16,-1 0 32-1,-3 4 0-15,0 3-8 0</inkml:trace>
  <inkml:trace contextRef="#ctx0" brushRef="#br0" timeOffset="1429.73">21484 8227 1 0,'12'-1'6'16,"-12"1"-5"-16,-6-5 3 15,3 3 0-15,1 2 9 16,2 0 0-16,5-4-4 16,11-1 1-16,8-3 0 15,7 0 0-15,9 0-7 16,7 2 1-16,8 1 5 15,4 2 1-15,0 2-9 16,0 1 1-16,1-5 1 16,11 5 1-16,9 5-1 0,-6-4 0 15,1 2-2-15,-11 1 1 16,-5-3 1-16,-12-1 0 16,-8-1-3-16,4 1 1 15,0 0-1-15,-4 0 0 16,1 1-2-16,-9 2 1 15,-4 0-21-15,-5 1 0 16,-3 0-10-16,-3-2 0 16,0 1 19-16</inkml:trace>
  <inkml:trace contextRef="#ctx0" brushRef="#br0" timeOffset="97378.95">17768 11818 44 0,'-3'3'0'16,"-3"1"3"-16,-1-5 0 16,1-5 12-16,-2-4 1 15,-1-1-9-15,-4-5 1 16,-3 1-5-16,-1-6 1 16,-7 1-3-16,4 1 1 15,-6 0-2-15,1 4 1 16,-2-1 0-16,0 5 1 0,-1 0-1 15,-7 2 1 1,1-1 0-16,-7 1 0 16,-4 1-2-16,0 0 0 15,-3 2 0-15,3 1 1 0,-6 2 0 16,2 0 1-16,0-2-2 16,-6 2 1-16,0 1 0 15,-11 6 0-15,-12 0-1 16,14-1 1-16,4 1-1 15,1 2 1-15,2 3-1 0,9-3 0 16,6 1 0 0,0 1 0-16,1-4 0 0,1 7 0 15,4 0 0-15,3 2 0 16,5 3 0-16,-4-1 0 16,2 6 0-16,0-3 1 15,0 1-1-15,2-1 1 16,1-3-1-16,0-1 1 15,2-3-1-15,-2 5 1 16,0 0-1-16,5-2 0 31,0-2 0-31,5-1 1 0,1 0-1 0,2 0 1 16,-1 0-1-16,3 7 0 16,-6 4 0-16,7-2 0 15,-3 0 0-15,5 4 0 16,2-1 0-16,1 6 0 15,0 2 0-15,4 2 0 16,2 2-1-16,-3-9 1 16,3-2 0-16,0 2 0 0,0 3 0 15,3-4 0-15,0 3 0 16,4 0 0-16,1-1 0 16,-1-2 0-16,5-3 0 15,-1 2 0-15,6-2 0 16,2 1 1-16,1-1-1 15,9 0 0-15,4-2 0 16,2 1 0-16,6-2-1 16,-3-1 1-16,3 0 0 15,1-4 0-15,5-3 0 0,2-2 0 16,7-1-1-16,-3 2 1 16,6-3-1-1,8 1 1-15,11-2 0 0,-9-2 0 16,-2-4 0-16,2 0 0 15,0-5 0-15,2-3 0 16,2-3 0-16,-4-1 0 16,-1-4-1-16,2 0 1 15,-1-3 0-15,-7 0 0 16,-2-1-1-16,-7 1 1 16,1-4 0-16,-1-2 0 15,0-2 0-15,-9 7 0 16,-11 2 0-16,3-1 0 15,-1-1-2-15,-5 4 1 16,-2-2 1-16,-4 2 0 16,-5 2 0-16,-3 0 1 0,-4-2 0 15,-2 0 1-15,-2 1-1 16,-2-4 1 0,-3-8-2-16,-1 5 1 0,-2-2 0 15,-2-4 0-15,-1-5 0 16,0 3 0-16,-2 2-1 15,-1-2 0-15,-1 1 1 16,3 3 0-16,-1 3 0 16,0-1 1-16,0-1-2 15,1 2 1-15,-4 1-1 0,-3-2 1 16,1 1-1-16,2-1 0 16,-4 5 0-1,-2-1 0-15,-4 0 0 0,1 4 0 16,0 2-1-16,-1 1 0 15,1 4-2-15,-2 3 0 16,-5 2-28-16,-4 4 0 16,-5 4 17-16,-11 0 1 15,-10-4 0-15,-9 0 1 16,-10-3 10-16,-62 0-9 16</inkml:trace>
  <inkml:trace contextRef="#ctx0" brushRef="#br0" timeOffset="101801.9">16331 12607 9 0,'0'0'0'0,"6"0"3"16,-3 0 1-16,-1 0 2 15,-2 0 1-15,3 0-6 0,-3 0 0 16,0 0 0-16,0 0 0 15,0 0 4-15,0 0 0 16,0 0-3-16,0 0 0 16,0 0 3-16,0 0 0 15,0 0-2-15,0 0 1 16,0 0-1-16,0 0 1 16,0 0 1-16,0 0 0 15,0 0-2-15,0 0 0 16,0 0-1-16,0 0 0 15,0 0-1-15,0 0 1 16,0 0-2-16,0 0 1 16,0 0-1-16,0 3 0 15,0 2 0-15,-3 6 1 16,1 3-1-16,-1 3 1 16,-2 5 0-16,-3 3 0 15,-1 5-1-15,-1-2 0 16,-1 2 0-16,2 0 0 15,-4 0 0-15,-1 0 1 0,-3 1-1 16,-1 0 0-16,-1 1 0 16,2-6 0-16,0-2 0 15,-2-1 0-15,0 1 0 16,-5-2 0-16,-1-3 0 16,-5-2 0-16,-2-3-1 15,-1-3 1-15,0-1 0 16,-2-3 0-16,1-2-1 15,-1 0 1-15,-1-4 0 16,-4-2 0-16,-1-2 0 0,-11 0 0 16,-3-2-1-16,1 0 1 15,-4 0-1-15,-8-2 1 16,-10-3 0-16,6 2 0 16,4 0-1-16,8 1 1 15,6-1-1-15,14 3 1 16,13 3-1-16,-4-1 0 15,-2-1 1-15,4-3 0 16,5-1 0-16,-7 2 0 16,-4-2 0-16,6 2 0 15,2-2 0-15,0 0 1 16,0 1-1-16,4-3 1 16,4 1-1-16,-1-5 0 15,4-2 0-15,0 3 1 16,5 1-1-16,-4-1 1 15,3 2-1-15,-1-3 0 0,0-2 1 16,0 4 0-16,-1-1-1 16,2 2 1-16,1 4-1 15,1-4 0 1,2 0 0-16,1 1 1 0,2 2 0 16,-2 0 0-16,2 1-1 15,3 0 1-15,-3 3-1 16,3-1 0-16,0-1 0 15,0 1 0 1,0 0 0-16,-2 1 0 0,0 0 0 0,1 1 0 16,-4-1 0-16,2 0 0 15,3 0 0-15,-5 1 1 16,4-5-1-16,-1 1 0 16,-3 1 0-16,2 0 0 15,0 1 0-15,-2-1 0 16,1 0 0-16,-1-1 0 15,-1-1 0-15,-2-1 0 16,0-2 0-16,0 2 0 16,2-2 0-16,-1-2 1 15,3 1 0-15,-3 1 0 16,6 1-1-16,-6-2 1 16,4 2-1-16,-2 1 1 15,2 1-1-15,0 2 1 16,0 1-1-16,1 0 0 15,1 2-1-15,-1 0 1 0,2 1-5 16,0 2 0-16,-4 2 1 16,-4 7 1-1,-3 6-2-15,-7 2 0 0,-1 3 4 16,0-3 0-16,4 1 1 16,0-3 0-16,3-2 0 15,1-1 0-15,3-2 0 16,0-1 0-16,-2-1 0 15,4-2 1-15,3-1 0 16,1-3 1-16,-2-1 3 16,4-1 0-16,-3 2 0 0,3-2 1 15,0 0-5-15,0 0 1 16,4-5 0-16,-1-1 0 16,2-2-1-16,1-1 1 15,4-7 1-15,-1-3 0 16,6-3-3-16,-6-3 0 15,4-3 1-15,-2 1 1 16,1 0 1-16,1 2 1 16,1 0-2-16,-3 5 1 15,2 4-3-15,-4 0 1 16,2 5-1-16,-3 2 1 16,-3 1-1-16,1 2 0 15,1 3 0-15,4 1 0 16,-2 2-2-16,2 0 0 15,0 0 1-15,2 8 0 16,3 0 0-16,-5 8 1 16,3-1-1-16,-2 7 1 0,3 3-1 15,-3-1 1-15,-2-2 0 16,1-2 0-16,0 1-1 16,-5-6 1-1,0-2-2-15,2-4 1 0,-4-1-4 16,0-2 0-16,-2-2-21 15,1-1 0-15,2-2 0 16,3-7 1-16,-1 0 14 0</inkml:trace>
  <inkml:trace contextRef="#ctx0" brushRef="#br0" timeOffset="104343.27">15404 11742 60 0,'0'0'2'0,"-11"-11"0"16,-1-9 0-16,-7 3 1 15,-2-4 3-15,-4 1 1 16,-3-1-6-16,-4 3 1 16,-4-6 1-16,0 5 0 15,-1 0-1-15,-4 4 0 16,0 2 0-16,-1-3 0 16,-4 4-2-16,-5 1 1 15,-4-2 1-15,-14 4 0 16,-12 1-1-16,5 3 0 15,4 2 0-15,-4 2 0 16,2-6 0-16,8 6 1 16,4 1-1-16,-4 0 1 0,-4-3-3 15,-2 1 1 1,-5 1 0-16,6 1 0 16,3 0 0-16,-2 0 1 0,2-2-1 15,-3 2 1-15,0-3-1 16,5 3 1-16,2 3 0 15,0-1 0-15,1 4-1 16,0-1 0-16,-2 1 0 16,2-1 1-16,2-4-1 0,2 2 1 15,6 2-1 1,9 1 1-16,7-3-1 0,-7 2 0 16,0 3 0-16,0-7 0 15,0 3 0-15,3-1 1 16,1 1-1-16,-2 3 1 15,-1-1-1-15,4 3 0 16,2 1 0-16,1-2 1 16,0-4-2-16,-2 4 1 15,0 0 0-15,3 0 0 16,2 1 0-16,1 1 0 16,1-1 0-16,1-1 0 15,-3 0 0-15,1-2 1 16,1 0-1-16,2 2 0 15,1-5 0-15,0 4 0 16,4-1 0-16,-3-1 0 16,2 3-1-16,1-2 1 15,4 0 0-15,1 2 0 0,1 0 0 16,-2 3 0-16,-1 3 1 16,4 0 0-16,3 2-1 15,-2 1 0-15,3-1 0 16,2-1 1-16,0-5-1 15,-1 4 1-15,-1-3-1 16,-3 3 0-16,4 0-1 16,1 2 1-16,3-1 0 15,3 1 0-15,0 0 0 16,0 3 0-16,4-2 0 0,-1 0 0 16,2 0 0-16,2 5 0 15,4 2 0-15,-6-4 0 16,2-1 0-16,1-2 0 15,5 2 0-15,-5 0 0 16,2-3 0 0,-1 1 0-16,1-1 0 0,1-2 0 15,-1-3 0-15,3 1 0 16,2 1 0-16,-1-2 1 16,0 0-1-16,-1-3 0 15,0-3 0-15,3 2 0 16,4 1 0-16,-1 0 1 15,-5 0-1-15,10 0 1 16,6 3-1-16,2-3 0 16,5-1 0-16,1 3 0 15,-2-1 0-15,1 1 0 16,1-1 0-16,-1 1 0 0,1-3 0 16,-2 1 0-16,-1 0 0 15,5 0 0-15,-3 0 0 16,5 0 0-16,6 3 0 15,6-4 1-15,3 1-1 16,-5-3 0-16,4 1 0 16,-1 1 0-16,2 0 0 0,13 3 1 15,8 1-1-15,-18-5 0 16,-9-1 0 0,1-1 1-16,-3 0-1 0,16-3 1 15,14-2-1-15,1-1 1 16,5-1-1-16,-6 1 0 15,-3 1 0-15,-1 1 0 16,-3 1 1-16,1-1 0 16,0-1 0-16,-3-1 1 15,-2 1-1-15,3-3 0 16,2-2-1-16,0 3 0 16,-3 1 0-16,-5 1 1 15,-7-1-1-15,-9 1 1 31,-7 1-1-31,45 0 1 0,-40 0-1 16,2 1 0-16,-1-1 1 16,1-1-1-1,38-7 0-15,-39 5 0 0,-2 0 0 16,3 0 0 0,0 1 0-16,0-3 1 15,4 2-1-15,-9-5 0 0,-1 2 0 16,-2 0 0-16,-2-1 0 15,-1 3 0 1,0-4 0-16,0 0 0 0,2 0 0 16,3 0 0-16,4-3 0 15,-1 5 0-15,0 3 0 0,-3-2 0 16,-2 2 0-16,-3 0 0 16,-7 0 0-1,2-2 0-15,2-1-2 0,-5 0 1 16,-1-1 1-16,-3 1 0 15,2 0 0-15,-4-1 1 16,2 3-1-16,-6-3 1 16,0 1 0-16,-4 0 0 15,-3 1 0-15,-1-1 0 16,-3 0-1-16,-1-2 0 16,0-2 0-16,0 1 1 15,-1-7-2-15,-1-1 1 16,-1-2 0-16,0-3 0 15,2-1 0-15,-4-1 0 16,-1 4 0-16,-2-2 1 16,-3-2-1-16,2 4 0 0,-2 1 0 15,-1 0 0 1,-1-1 0-16,1 4 1 0,1 0-1 16,-2 1 0-16,-2 1-1 15,1-1 0-15,0 3 1 16,-2-1 0-16,1-1 0 15,-1 3 0-15,2 3 0 16,0 2 0-16,1 1 0 16,-2-1 0-16,-1 0 0 15,0 0 0-15,2-2 0 0,-4-2 0 16,0 1 0 0,-2 3 0-16,0-1-2 0,3 3 0 15,1-1 2 1,0-4 0-16,1-4 0 0,2 4 0 15,4-1 0-15,-2 4 0 16,3 3 0-16,-1 1 0 16,1 1 0-16,-3-1 0 15,0-1 0-15,1-3 0 16,-3-2 0-16,-1 3 0 16,-6 5-2-16,6-3 1 15,-2 3 0-15,4-2 1 16,2-1 0-16,-4 0 0 15,0 0-2-15,-1 1 0 16,-4-1-14-16,-2 2 1 16,1 1-4-16,-5-3 1 15,-3-8 17-15,-26-2-47 16</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25T10:36:07.616"/>
    </inkml:context>
    <inkml:brush xml:id="br0">
      <inkml:brushProperty name="width" value="0.05" units="cm"/>
      <inkml:brushProperty name="height" value="0.05" units="cm"/>
    </inkml:brush>
  </inkml:definitions>
  <inkml:trace contextRef="#ctx0" brushRef="#br0">8 1 128,'0'0'0,"-8"15"0</inkml:trace>
</inkml:ink>
</file>

<file path=ppt/ink/ink9.xml><?xml version="1.0" encoding="utf-8"?>
<inkml:ink xmlns:inkml="http://www.w3.org/2003/InkML">
  <inkml:definitions>
    <inkml:context xml:id="ctx0">
      <inkml:inkSource xml:id="inkSrc0">
        <inkml:traceFormat>
          <inkml:channel name="X" type="integer" max="21464" units="cm"/>
          <inkml:channel name="Y" type="integer" max="12140" units="cm"/>
          <inkml:channel name="F" type="integer" max="256" units="dev"/>
          <inkml:channel name="T" type="integer" max="2.14748E9" units="dev"/>
        </inkml:traceFormat>
        <inkml:channelProperties>
          <inkml:channelProperty channel="X" name="resolution" value="622.1449" units="1/cm"/>
          <inkml:channelProperty channel="Y" name="resolution" value="625.77319" units="1/cm"/>
          <inkml:channelProperty channel="F" name="resolution" value="0" units="1/dev"/>
          <inkml:channelProperty channel="T" name="resolution" value="1" units="1/dev"/>
        </inkml:channelProperties>
      </inkml:inkSource>
      <inkml:timestamp xml:id="ts0" timeString="2023-05-25T10:36:33.014"/>
    </inkml:context>
    <inkml:brush xml:id="br0">
      <inkml:brushProperty name="width" value="0.05292" units="cm"/>
      <inkml:brushProperty name="height" value="0.05292" units="cm"/>
      <inkml:brushProperty name="color" value="#FF0000"/>
    </inkml:brush>
  </inkml:definitions>
  <inkml:trace contextRef="#ctx0" brushRef="#br0">14303 10479 1 0,'2'11'0'0,"1"8"7"16,-3-14-5-16,1-2 3 16,-1-3 0-16,0 1-4 15,-1 2 1-15,-2 2 2 16,-2 6 1-16,-1 5 1 15,-1 3 1-15,-1-1-5 0,-3 9 0 16,0 3 3-16,-3 3 0 16,-5 5-4-1,-3 9 1-15,-2 9-1 0,-2-1 0 16,-3 0 2-16,-6 11 1 16,-2 5 1-16,3-13 0 15,3-10 1-15,7-10 1 16,7-10-4-16,1 0 0 15,2-3-3-15,1-1 0 16,1 0 1-16,1-6 0 16,0-3-1-16,1-5 1 15,5-2-1-15,-2-1 0 16,2-3 0-16,2 1 1 16,-4-2-1-16,3 0 0 15,0-1 0-15,1-1 0 16,2-1 2-16,-1-3 0 15,2-1 1-15,0-4 1 0,0-5-2 16,0-4 0-16,0-7-2 16,-3 1 0-16,1-4 0 15,1 7 0-15,-1-4 0 16,2 7 0-16,-3 4 0 16,1-4 0-16,2-2 0 15,0 4 0-15,0 1 0 16,0 4 0-16,0 2-1 15,0 0 1-15,0 2 0 16,0 0 0-16,0 3-1 16,0-2 1-16,0 2-3 0,0 3 0 15,0-3 1-15,0 3 1 16,0 0-1-16,0 0 0 16,0 0 0-16,0 0 0 15,-3 4 1-15,3 3 0 16,-3 2 0-16,2 2 1 15,1 2-1-15,-2 9 1 16,0 1-2-16,-2 10 0 16,2 5 2-16,1-1 0 15,1 1 0-15,1-5 0 16,1-5 0-16,2-4 0 16,-2-4 1-16,1-2 0 15,0-6 8-15,2-3 1 16,0-2-6-16,9-14 0 15,7-5-2-15,2-5 0 16,7-5-1-16,0-5 0 16,3-4-1-16,-4 2 0 0,-4 0 1 15,-6 7 0 1,-3 4 2-16,-5 4 0 0,-3 2-2 16,-4 2 1-16,-2 4-2 15,-2 1 0-15,0 2-1 16,0 3 1-16,0 0-1 15,0 0 1-15,0 0-1 16,0 0 0-16,0 0-9 16,0 0 0-16,0 0-20 0,0 0 0 15,0 0 12-15,0 0 0 16,0 0 8-16</inkml:trace>
  <inkml:trace contextRef="#ctx0" brushRef="#br0" timeOffset="3002.7">17837 10365 65 0,'-1'0'3'0,"1"-4"1"16,5 0-1-16,-2 1 0 16,-2-1 2-16,-1 4 0 15,3-1-3-15,-3 1 1 16,0 0 2-16,0 0 0 15,0 0 0-15,0 0 1 16,0 0-1-16,0 0 0 16,-3 5-2-16,2-1 1 15,1 3-4-15,-7 8 1 16,1 4-1-16,-5 12 1 16,-5 9-1-16,-6 7 0 15,-5 5 0-15,-15 32 0 16,-13 26-1-16,2-5 0 15,1 0 1-15,10-6 0 16,4-5 0-16,3-6 0 16,4-6 0-16,-1-12 0 15,4-7 0-15,2-11 0 16,6-6 0-16,4-15 0 16,5-11 0-16,5-6 0 0,3-9 0 15,0-2 0 1,1-3 0-16,-1-3 0 0,0-5 0 15,-2-11 1-15,0-7 0 16,-3-1 0-16,-1-3 0 16,-1 0 1-16,1 2-2 15,-1-3 1-15,1 1-1 16,-2-3 0-16,1-1 0 0,3 5 0 16,0 6 0-1,-1 4 0-15,2 5-1 16,0 1 1-16,1 4 0 0,2 3 1 15,1-1-1-15,-1 6 0 16,2-4 0-16,1 5 1 16,1-3-1-16,-1 3 0 15,0 0 0-15,0 0 0 16,0 0-1-16,0 0 1 16,0 0 0-16,0 0 0 15,0 0-1-15,0 0 0 16,0 0 1-16,0 0 0 15,0 0 0-15,0 3 0 16,3 2-1-16,-3 4 1 16,2 7-1-16,-1 0 0 15,1 2 0-15,0 1 0 16,-2 2 1-16,0-4 0 16,1-3 0-16,1 0 0 0,1-3 0 15,0 0 0-15,2-2 0 16,-4-1 1-16,1-3-1 15,-1 1 0-15,3 1 0 16,-4-1 0-16,0-1 0 16,0 1 0-16,1 2 0 15,-1-4 0-15,2 4 0 16,-4 6 0-16,-3 7 0 16,4 4 0-16,2 3-1 0,3-4 0 15,-4-2 1 1,1-5 0-16,2-3 0 15,1-3 1-15,0 0 2 0,1-6 1 16,0-1-3-16,6-5 0 16,3-7 0-16,0 0 0 15,0 2 0-15,4-4 0 16,2-5 0-16,1-4 1 16,2-1-1-16,-4-1 0 15,-3-1 0-15,-2-5 1 16,1-1 0-16,-3-8 0 15,-1-2 0-15,-1 4 0 16,-2-1-1-16,-2 7 1 16,0 5-2-16,-3 4 1 15,1 3-2-15,-3 4 1 16,1 4-2-16,-1 1 1 16,-1 6-9-16,0-5 0 15,2 4-18-15,-2 2 0 16,1-5 15-16,4 7 1 0,3 1 0 15,0 5 0-15,-3 1 5 16,-2 4 1-16,-8 3 4 16,3 12-10-16</inkml:trace>
  <inkml:trace contextRef="#ctx0" brushRef="#br0" timeOffset="3800.03">17131 11301 31 0,'0'0'0'0,"-18"16"15"16,18-16 0-16,8-6 4 16,-3 1 1-16,1-3-14 15,-1 3 1-15,-2-1-1 16,-1 5 0-16,1-4-4 16,-3 2 0-16,-3 3-2 15,3 0 0-15,-2-5 0 16,2 5 0-16,0 0 0 0,2 6 0 15,2 5-1-15,3 5 0 16,-4 4 0-16,2 4 0 16,-4 3 0-16,1 1 1 15,-1 0-1-15,2 4 1 16,-1-1 0-16,3-3 0 16,-1-1 0-16,1-7 1 15,0-1 1-15,3-8 0 16,3-3 1-16,0-3 1 15,0-4-3-15,5-6 1 16,4-4-1-16,2-5 1 16,5-6-2-16,2-2 1 15,2-4-1-15,4 1 0 16,0 0 1-16,-1-1 0 16,3-4 1-16,-3 0 1 15,3-1-2-15,-6-4 0 16,1-1-1-16,-6 1 1 15,0 2 0-15,-7 8 0 0,-5 3 0 16,-3 7 0 0,-2 2-1-16,-1 5 0 0,-5 4-2 15,2 0 1-15,-5 3-10 16,0 1 0-16,0 0-24 16,-5 16 1-16,-4 12 27 15,-2-3 1-15,-3 5-7 16,-12 23-14-16</inkml:trace>
  <inkml:trace contextRef="#ctx0" brushRef="#br0" timeOffset="3835.6">17601 11416 1 0</inkml:trace>
  <inkml:trace contextRef="#ctx0" brushRef="#br0" timeOffset="7148.61">15862 12803 1 0,'-8'-2'0'0,"-3"1"7"16,3-1-5-16,3 1-1 16,-1 1 1-16,5 0 29 15,8 3 0-15,9 3-30 16,22 0 0-16,19 1 2 15,15 1 1-15,18-1-3 16,37 3 1-16,29-1-2 0,0 1 0 16,7-1 1-16,-12-3 1 15,-4-1-2 1,-13-2 1-16,-8-3-1 0,-15 0 1 16,-12 0-1-16,-17-4 0 15,-14 0 0-15,-22 0 0 16,-21 1 1-16,-8-1 1 15,-12 3-2-15,-21-2 1 16,-17-5-2-16,-35 5 1 31,-25 1-1-31,-21 5 0 0,-21 4-1 0,-9 0 1 16,-14 4-1-16,-3-1 1 16,-3 1 1-16,3 1 0 15,2 2-1-15,20-4 0 16,15-1 0-16,21-4 0 15,21-3 0-15,22-1 1 16,22-1 0-16,11 2 0 16,16-2 0-16,27 3 1 15,24 3 6-15,34-7 0 0,33-4-7 16,18-8 1-16,23-6 0 16,0 5 0-16,7 2-1 15,0 1 0-15,2 1 0 16,-2 4 1-16,1 5-1 15,-19-3 0-15,-10 8 0 16,-19-4 0-16,-19 0 0 0,-17 3 0 16,-15 1 0-16,-19-4 0 15,-19 2 0 1,-8-4 0-16,-12-1 0 0,-18-1 0 16,-18-3-2-16,-34-1 0 15,-30-3 0-15,-12 5 1 16,-20 0 1-16,1 3 0 15,-12 1 0-15,7 1 0 16,-1 1-2-16,0 1 1 16,-3 2-1-16,24 2 1 15,16 0 0-15,16-1 1 16,13 0 0-16,23-1 0 16,19-2-2-16,12 1 1 15,11-1-1-15,25 1 1 16,24-2 1-16,17-2 1 15,24-2 0-15,17-1 1 16,24-1-2-16,8 3 0 16,10-1 0-16,-11 1 0 15,-9-1 0-15,1 0 0 0,-2 3 0 16,-17-1 0-16,-12 2 0 16,-23 0 0-16,-21 0 1 15,-14 0 0-15,-16 0-1 16,-7 0 0-16,-10 0 0 15,-17-1 0-15,-12-2-1 16,-19 1 1-16,-16 0 0 16,-38 4 0-16,-30 0 0 15,-8-1 0-15,-14-1 0 0,1 2 1 16,-2-1-1-16,15 2 0 16,8 1 0-16,17 0 0 15,16 1 0-15,18-2 0 16,15 0 0-16,23 0 0 15,18-1 0-15,11 1 0 16,15 0 0-16,34 2 1 16,27 0 2-16,18-5 0 15,21-7-2-15,9 1 0 16,15-2-1-16,2 4 0 16,6 0 0-16,-11 3 0 15,-5-1 0-15,-7 4 0 16,-9-1 0-16,-16 1 0 15,-14 0 0-15,-21-1 0 16,-23-1-1-16,-7 0 1 16,-10 0-1-16,-8 0 0 15,-6 0 0-15,-26 2 1 16,-17-1-3-16,-28 1 1 0,-30-2 1 16,-13 1 0-16,-17 1 0 15,-5 1 1-15,-9 2-1 16,6 0 0-16,2 1-1 15,10-1 1-15,10-1 1 16,26 3 0-16,20 0-1 0,15-2 0 16,20 0 0-1,12-2 1-15,14-3 0 0,26 5 0 16,20 1 1-16,29-1 1 16,24-5 1-16,12 0 0 15,14-5-3-15,7 2 1 16,7 0-1-16,-3-2 0 15,0-1 0-15,-14 4 1 16,-10-3 1-16,-14 4 1 16,-10 1-2-16,-25 0 1 15,-15 0-2-15,-15 0 1 16,-12 1-1-16,-8-1 0 16,-5-3 0-16,-21-1 0 15,-19 0-1-15,-35 4 1 16,-29 0 0-16,-6 2 0 15,-14 1 0-15,1 0 0 16,-3-3 0-16,16 2 0 16,9-2 0-16,21-2 0 15,18-1-1-15,22 2 0 16,21-1 0-16,5 2 1 0,16 0 0 16,17 2 1-16,11-1 3 15,20 2 0-15,18-3-4 16,33 3 0-16,33 2 0 15,2-5 0-15,13 0-1 16,-13 2 1-16,-10-1 0 16,-10 4 0-16,-12-4 0 15,-11 6 0-15,-10-4 0 16,-20 2 0-16,-17-5-1 0,-12 1 1 16,-17-1-1-16,-9-5 1 15,-11-4-2-15,-18 3 1 16,-17-2-7-1,-22 0 1-15,-18 0 6 0,-1 0 0 16,-7 4 1-16,7 1 0 16,2 3-1-16,16 3 0 15,6-2-1-15,25 2 0 16,19 1-4-16,2-3 0 16,9 2 1-16,2 0 1 15,3 1 4-15,5 0 0 16,3 4 0-16,3-5 1 15,3 2 2-15,0-4 1 16,-1 1-5-16,-2 0 1 16,-2-2-11-16,-2 0 1 15,-3-2 3-15,-2 0 0 16,0 1 5-16,-6-2 0 0,0 0 0 16,-11-2 1-16,1 0-8 15</inkml:trace>
  <inkml:trace contextRef="#ctx0" brushRef="#br0" timeOffset="8455.2">15868 12659 61 0,'-4'-18'0'0,"-4"-10"6"0,0-11 0 15,-2-16-3-15,4-3 0 16,1-11 4-16,1-30 1 16,-4-25-3-1,4 13 1-15,4-1-3 0,-1 6 1 16,-1 2 0-16,4 13 0 16,3 3 0-16,-5 13 0 15,0 9-1-15,0 17 0 16,0 15-2-16,0 12 0 15,0 12 0-15,0-1 1 16,0 7-2-16,0-1 0 16,0 3-3-16,-5 24 0 15,0 14-4-15,-9 49 1 16,-5 38 5-16,2 1 0 16,-1 12 0-16,7-7 0 0,0-4 0 15,5-12 1 1,3-8 0-16,-4-3 0 0,1-4 0 15,0-14 0-15,1-8-2 16,2-23 1-16,1-17-3 16,1-12 1-16,1-13 1 15,0-11 1-15,0-11-3 16,6-25 1-16,-1-19-1 16,11-30 0-16,7-28 1 0,-5-8 1 15,-4-11 1-15,-2 15 1 16,-7 4 0-16,-2 3 0 15,-9 3 0-15,0 19 1 16,-5 13 0-16,0 18 1 16,-2 18 2-16,4 11 0 15,-1 12-1-15,5 7 0 16,4 7 0-16,4 1 0 16,3 1 1-16,15 0 0 15,10 0-2-15,20 0 1 16,15 1 0-16,35-1 1 15,30 0-3-15,11-1 1 16,17-2-1-16,-2 1 1 16,4 0-1-16,1 1 1 15,5-4-1-15,-10 2 0 16,-8-5 0-16,-21 5 0 16,-16 0 1-16,-16-5 0 15,-17-5-2-15,-6-1 0 0,-12-1 0 16,-12 2 0-1,-12 4 0-15,-12 1 0 0,-12 2 0 16,-4 1 0-16,-7 5-1 16,-2 0 0-16,0 0-1 15,-5 8 1-15,-1 7 0 16,-1 3 0-16,1 0 0 16,-2 3 1-16,-1 1-1 15,-1 8 1-15,-1 6 0 0,0 11 0 16,0 8 0-16,-3 6 0 15,0 8 0-15,-4 24 0 16,-1 16 0-16,5 0 0 16,5 5 0-16,2-10 0 15,6-8 0-15,1-9 0 16,3-7 0-16,0-12 0 16,-1-10-1-16,-1-14 1 15,1-11 0-15,-2-11 0 16,-2-10 0-16,1-1 0 15,1-6 0-15,-2 1 0 16,2 1 0-16,-3-3 1 16,1 1 1-16,-2-2 0 15,-4-1-1-15,-3-4 1 16,-2-3-1-16,-19 1 1 16,-16-4-2-16,-14 3 0 15,-12-1 0-15,-49 4 0 0,-33 2-1 16,-26 5 0-16,-26 5 0 15,-11 2 0 1,-21 5 1-16,24-1 0 0,9-2 0 16,35-3 1-16,28-1-1 15,20-4 0-15,21-1 0 16,18-2 0-16,19 3-2 16,6 0 1-16,11-4-24 15,12-2 1-15,12-2 7 0,11-26 1 16,12-16-3-16,-17-27-9 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D953B3-9B62-4FB3-9AD6-8CD7FBF255E2}" type="datetimeFigureOut">
              <a:rPr lang="fr-FR" smtClean="0"/>
              <a:t>25/05/2023</a:t>
            </a:fld>
            <a:endParaRPr lang="fr-FR"/>
          </a:p>
        </p:txBody>
      </p:sp>
      <p:sp>
        <p:nvSpPr>
          <p:cNvPr id="4" name="Espace réservé de l'image des diapositives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D08132-DE09-4C7F-9B09-447DC10D5F88}" type="slidenum">
              <a:rPr lang="fr-FR" smtClean="0"/>
              <a:t>‹#›</a:t>
            </a:fld>
            <a:endParaRPr lang="fr-FR"/>
          </a:p>
        </p:txBody>
      </p:sp>
    </p:spTree>
    <p:extLst>
      <p:ext uri="{BB962C8B-B14F-4D97-AF65-F5344CB8AC3E}">
        <p14:creationId xmlns:p14="http://schemas.microsoft.com/office/powerpoint/2010/main" val="25198387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p>
        </p:txBody>
      </p:sp>
      <p:sp>
        <p:nvSpPr>
          <p:cNvPr id="4" name="Espace réservé de la date 3"/>
          <p:cNvSpPr>
            <a:spLocks noGrp="1"/>
          </p:cNvSpPr>
          <p:nvPr>
            <p:ph type="dt" sz="half" idx="10"/>
          </p:nvPr>
        </p:nvSpPr>
        <p:spPr/>
        <p:txBody>
          <a:bodyPr/>
          <a:lstStyle/>
          <a:p>
            <a:fld id="{42356FFE-A0DF-4266-979D-D68DD5CAE0DF}" type="datetime1">
              <a:rPr lang="fr-FR" smtClean="0"/>
              <a:t>25/05/2023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CF1766C2-5CB5-46EE-9F07-26FE07309590}" type="datetime1">
              <a:rPr lang="fr-FR" smtClean="0"/>
              <a:t>25/05/2023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1EF613B0-B135-40D3-B572-18764DD11168}" type="datetime1">
              <a:rPr lang="fr-FR" smtClean="0"/>
              <a:t>25/05/2023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C1004018-D774-42C9-BD71-7BCB069DC5A6}" type="datetime1">
              <a:rPr lang="fr-FR" smtClean="0"/>
              <a:t>25/05/2023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6C5B4BFF-8F5E-4ADF-B531-C2D84B0BC67D}" type="datetime1">
              <a:rPr lang="fr-FR" smtClean="0"/>
              <a:t>25/05/2023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5027249-2045-409D-A865-90E3C3AB8354}" type="slidenum">
              <a:rPr lang="fr-FR" smtClean="0"/>
              <a:pPr/>
              <a:t>‹#›</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6C3CFF76-E003-41BC-B1E3-3799611CBA9D}" type="datetime1">
              <a:rPr lang="fr-FR" smtClean="0"/>
              <a:t>25/05/2023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5027249-2045-409D-A865-90E3C3AB8354}" type="slidenum">
              <a:rPr lang="fr-FR" smtClean="0"/>
              <a:pPr/>
              <a:t>‹#›</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1AA68681-B20B-4C12-83E1-58124216C510}" type="datetime1">
              <a:rPr lang="fr-FR" smtClean="0"/>
              <a:t>25/05/2023</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95027249-2045-409D-A865-90E3C3AB8354}" type="slidenum">
              <a:rPr lang="fr-FR" smtClean="0"/>
              <a:pPr/>
              <a:t>‹#›</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e la date 2"/>
          <p:cNvSpPr>
            <a:spLocks noGrp="1"/>
          </p:cNvSpPr>
          <p:nvPr>
            <p:ph type="dt" sz="half" idx="10"/>
          </p:nvPr>
        </p:nvSpPr>
        <p:spPr/>
        <p:txBody>
          <a:bodyPr/>
          <a:lstStyle/>
          <a:p>
            <a:fld id="{E76924AB-B6F9-4E7D-B917-FDC5E99C305C}" type="datetime1">
              <a:rPr lang="fr-FR" smtClean="0"/>
              <a:t>25/05/2023</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95027249-2045-409D-A865-90E3C3AB8354}" type="slidenum">
              <a:rPr lang="fr-FR" smtClean="0"/>
              <a:pPr/>
              <a:t>‹#›</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B95691B-DFA5-4EBA-A66D-BF476A0753FC}" type="datetime1">
              <a:rPr lang="fr-FR" smtClean="0"/>
              <a:t>25/05/2023</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95027249-2045-409D-A865-90E3C3AB8354}" type="slidenum">
              <a:rPr lang="fr-FR" smtClean="0"/>
              <a:pPr/>
              <a:t>‹#›</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DF20E2A4-DFC2-4392-B406-3EBAFC19C983}" type="datetime1">
              <a:rPr lang="fr-FR" smtClean="0"/>
              <a:t>25/05/2023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5027249-2045-409D-A865-90E3C3AB8354}" type="slidenum">
              <a:rPr lang="fr-FR" smtClean="0"/>
              <a:pPr/>
              <a:t>‹#›</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43C75ED8-5C9F-454C-B001-EFC5B588208F}" type="datetime1">
              <a:rPr lang="fr-FR" smtClean="0"/>
              <a:t>25/05/2023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5027249-2045-409D-A865-90E3C3AB8354}" type="slidenum">
              <a:rPr lang="fr-FR" smtClean="0"/>
              <a:pPr/>
              <a:t>‹#›</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Cliquez pour modifier le style du titre</a:t>
            </a: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ABB748-A59E-41B0-887A-1FC63D0CACDB}" type="datetime1">
              <a:rPr lang="fr-FR" smtClean="0"/>
              <a:t>25/05/2023</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027249-2045-409D-A865-90E3C3AB8354}" type="slidenum">
              <a:rPr lang="fr-FR" smtClean="0"/>
              <a:pPr/>
              <a:t>‹#›</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ustomXml" Target="../ink/ink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customXml" Target="../ink/ink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ustomXml" Target="../ink/ink13.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customXml" Target="../ink/ink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customXml" Target="../ink/ink2.xml"/><Relationship Id="rId1" Type="http://schemas.openxmlformats.org/officeDocument/2006/relationships/slideLayout" Target="../slideLayouts/slideLayout2.xml"/><Relationship Id="rId6" Type="http://schemas.openxmlformats.org/officeDocument/2006/relationships/customXml" Target="../ink/ink4.xml"/><Relationship Id="rId5" Type="http://schemas.openxmlformats.org/officeDocument/2006/relationships/image" Target="../media/image5.png"/><Relationship Id="rId4" Type="http://schemas.openxmlformats.org/officeDocument/2006/relationships/customXml" Target="../ink/ink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customXml" Target="../ink/ink7.xml"/><Relationship Id="rId1" Type="http://schemas.openxmlformats.org/officeDocument/2006/relationships/slideLayout" Target="../slideLayouts/slideLayout2.xml"/><Relationship Id="rId6" Type="http://schemas.openxmlformats.org/officeDocument/2006/relationships/customXml" Target="../ink/ink9.xml"/><Relationship Id="rId5" Type="http://schemas.openxmlformats.org/officeDocument/2006/relationships/image" Target="../media/image10.png"/><Relationship Id="rId4" Type="http://schemas.openxmlformats.org/officeDocument/2006/relationships/customXml" Target="../ink/ink8.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10.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 coins arrondis 11">
            <a:extLst>
              <a:ext uri="{FF2B5EF4-FFF2-40B4-BE49-F238E27FC236}">
                <a16:creationId xmlns:a16="http://schemas.microsoft.com/office/drawing/2014/main" id="{83837E31-76B9-4358-BD34-E36AC93E87F7}"/>
              </a:ext>
            </a:extLst>
          </p:cNvPr>
          <p:cNvSpPr/>
          <p:nvPr/>
        </p:nvSpPr>
        <p:spPr>
          <a:xfrm>
            <a:off x="1835696" y="1239295"/>
            <a:ext cx="5472608" cy="783756"/>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contenu 2"/>
          <p:cNvSpPr>
            <a:spLocks noGrp="1"/>
          </p:cNvSpPr>
          <p:nvPr>
            <p:ph idx="1"/>
          </p:nvPr>
        </p:nvSpPr>
        <p:spPr>
          <a:xfrm>
            <a:off x="428596" y="1500174"/>
            <a:ext cx="8229600" cy="4525963"/>
          </a:xfrm>
        </p:spPr>
        <p:txBody>
          <a:bodyPr/>
          <a:lstStyle/>
          <a:p>
            <a:pPr marL="514350" indent="-514350">
              <a:buNone/>
            </a:pPr>
            <a:endParaRPr lang="fr-FR" u="sng" dirty="0">
              <a:solidFill>
                <a:schemeClr val="tx1">
                  <a:lumMod val="95000"/>
                  <a:lumOff val="5000"/>
                </a:schemeClr>
              </a:solidFill>
            </a:endParaRPr>
          </a:p>
          <a:p>
            <a:pPr>
              <a:buNone/>
            </a:pPr>
            <a:endParaRPr lang="fr-FR" dirty="0"/>
          </a:p>
        </p:txBody>
      </p:sp>
      <p:pic>
        <p:nvPicPr>
          <p:cNvPr id="1032" name="Picture 8" descr="Why Laravel is best PHP framework in 2020? - CloudOnHire">
            <a:extLst>
              <a:ext uri="{FF2B5EF4-FFF2-40B4-BE49-F238E27FC236}">
                <a16:creationId xmlns:a16="http://schemas.microsoft.com/office/drawing/2014/main" id="{48799C01-C797-4001-A763-F0E7CF3EA8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672" y="2152930"/>
            <a:ext cx="7486656" cy="3743328"/>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 8">
            <a:extLst>
              <a:ext uri="{FF2B5EF4-FFF2-40B4-BE49-F238E27FC236}">
                <a16:creationId xmlns:a16="http://schemas.microsoft.com/office/drawing/2014/main" id="{27108DB9-4B51-4327-BAA9-34CE9E2C27A8}"/>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512" y="165113"/>
            <a:ext cx="864096" cy="704850"/>
          </a:xfrm>
          <a:prstGeom prst="rect">
            <a:avLst/>
          </a:prstGeom>
          <a:noFill/>
          <a:ln>
            <a:noFill/>
          </a:ln>
        </p:spPr>
      </p:pic>
      <p:graphicFrame>
        <p:nvGraphicFramePr>
          <p:cNvPr id="7" name="Tableau 6">
            <a:extLst>
              <a:ext uri="{FF2B5EF4-FFF2-40B4-BE49-F238E27FC236}">
                <a16:creationId xmlns:a16="http://schemas.microsoft.com/office/drawing/2014/main" id="{670F5631-B51C-4E5A-A708-40AE055435D7}"/>
              </a:ext>
            </a:extLst>
          </p:cNvPr>
          <p:cNvGraphicFramePr>
            <a:graphicFrameLocks noGrp="1"/>
          </p:cNvGraphicFramePr>
          <p:nvPr>
            <p:extLst>
              <p:ext uri="{D42A27DB-BD31-4B8C-83A1-F6EECF244321}">
                <p14:modId xmlns:p14="http://schemas.microsoft.com/office/powerpoint/2010/main" val="3075449119"/>
              </p:ext>
            </p:extLst>
          </p:nvPr>
        </p:nvGraphicFramePr>
        <p:xfrm>
          <a:off x="1259632" y="479438"/>
          <a:ext cx="6124575" cy="314325"/>
        </p:xfrm>
        <a:graphic>
          <a:graphicData uri="http://schemas.openxmlformats.org/drawingml/2006/table">
            <a:tbl>
              <a:tblPr/>
              <a:tblGrid>
                <a:gridCol w="6124575">
                  <a:extLst>
                    <a:ext uri="{9D8B030D-6E8A-4147-A177-3AD203B41FA5}">
                      <a16:colId xmlns:a16="http://schemas.microsoft.com/office/drawing/2014/main" val="399840801"/>
                    </a:ext>
                  </a:extLst>
                </a:gridCol>
              </a:tblGrid>
              <a:tr h="314325">
                <a:tc>
                  <a:txBody>
                    <a:bodyPr/>
                    <a:lstStyle/>
                    <a:p>
                      <a:pPr algn="ctr">
                        <a:lnSpc>
                          <a:spcPct val="115000"/>
                        </a:lnSpc>
                        <a:spcBef>
                          <a:spcPts val="1200"/>
                        </a:spcBef>
                        <a:spcAft>
                          <a:spcPts val="1200"/>
                        </a:spcAft>
                      </a:pPr>
                      <a:r>
                        <a:rPr lang="fr-FR" sz="1400" b="1" i="1" dirty="0">
                          <a:effectLst/>
                          <a:latin typeface="Calibri" panose="020F0502020204030204" pitchFamily="34" charset="0"/>
                          <a:ea typeface="Times New Roman" panose="02020603050405020304" pitchFamily="18" charset="0"/>
                          <a:cs typeface="Arial" panose="020B0604020202020204" pitchFamily="34" charset="0"/>
                        </a:rPr>
                        <a:t>Direction Régionale Rabat – Salé - Kénitra</a:t>
                      </a:r>
                      <a:endParaRPr lang="fr-FR" sz="1000" dirty="0">
                        <a:effectLst/>
                        <a:latin typeface="Times New Roman" panose="02020603050405020304" pitchFamily="18" charset="0"/>
                        <a:ea typeface="Times New Roman" panose="02020603050405020304" pitchFamily="18" charset="0"/>
                      </a:endParaRPr>
                    </a:p>
                  </a:txBody>
                  <a:tcPr marL="44450" marR="4445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63340731"/>
                  </a:ext>
                </a:extLst>
              </a:tr>
            </a:tbl>
          </a:graphicData>
        </a:graphic>
      </p:graphicFrame>
      <p:sp>
        <p:nvSpPr>
          <p:cNvPr id="8" name="Rectangle 7">
            <a:extLst>
              <a:ext uri="{FF2B5EF4-FFF2-40B4-BE49-F238E27FC236}">
                <a16:creationId xmlns:a16="http://schemas.microsoft.com/office/drawing/2014/main" id="{389DDFF2-F8CB-41BE-B914-4AF57B786865}"/>
              </a:ext>
            </a:extLst>
          </p:cNvPr>
          <p:cNvSpPr/>
          <p:nvPr/>
        </p:nvSpPr>
        <p:spPr>
          <a:xfrm>
            <a:off x="6783409" y="6287016"/>
            <a:ext cx="2188420" cy="369332"/>
          </a:xfrm>
          <a:prstGeom prst="rect">
            <a:avLst/>
          </a:prstGeom>
        </p:spPr>
        <p:txBody>
          <a:bodyPr wrap="none">
            <a:spAutoFit/>
          </a:bodyPr>
          <a:lstStyle/>
          <a:p>
            <a:pPr algn="ctr"/>
            <a:r>
              <a:rPr lang="fr-FR" b="1" i="1" dirty="0">
                <a:solidFill>
                  <a:srgbClr val="FF0000"/>
                </a:solidFill>
                <a:latin typeface="Angsana New" pitchFamily="18" charset="-34"/>
                <a:cs typeface="Angsana New" pitchFamily="18" charset="-34"/>
              </a:rPr>
              <a:t>Réalisé par M. Hamid </a:t>
            </a:r>
            <a:r>
              <a:rPr lang="fr-FR" b="1" i="1" dirty="0" err="1">
                <a:solidFill>
                  <a:srgbClr val="FF0000"/>
                </a:solidFill>
                <a:latin typeface="Angsana New" pitchFamily="18" charset="-34"/>
                <a:cs typeface="Angsana New" pitchFamily="18" charset="-34"/>
              </a:rPr>
              <a:t>Belyazidi</a:t>
            </a:r>
            <a:endParaRPr lang="fr-FR" b="1" i="1" dirty="0">
              <a:solidFill>
                <a:srgbClr val="FF0000"/>
              </a:solidFill>
              <a:latin typeface="Angsana New" pitchFamily="18" charset="-34"/>
              <a:cs typeface="Angsana New" pitchFamily="18" charset="-34"/>
            </a:endParaRPr>
          </a:p>
        </p:txBody>
      </p:sp>
      <p:sp>
        <p:nvSpPr>
          <p:cNvPr id="10" name="Rectangle 9">
            <a:extLst>
              <a:ext uri="{FF2B5EF4-FFF2-40B4-BE49-F238E27FC236}">
                <a16:creationId xmlns:a16="http://schemas.microsoft.com/office/drawing/2014/main" id="{43E213D3-8E98-4129-BEC2-FBE648C34139}"/>
              </a:ext>
            </a:extLst>
          </p:cNvPr>
          <p:cNvSpPr/>
          <p:nvPr/>
        </p:nvSpPr>
        <p:spPr>
          <a:xfrm>
            <a:off x="6784214" y="148206"/>
            <a:ext cx="2186817" cy="369332"/>
          </a:xfrm>
          <a:prstGeom prst="rect">
            <a:avLst/>
          </a:prstGeom>
        </p:spPr>
        <p:txBody>
          <a:bodyPr wrap="none">
            <a:spAutoFit/>
          </a:bodyPr>
          <a:lstStyle/>
          <a:p>
            <a:pPr algn="ctr"/>
            <a:r>
              <a:rPr lang="fr-FR" b="1" i="1" dirty="0">
                <a:latin typeface="Angsana New" pitchFamily="18" charset="-34"/>
                <a:cs typeface="Angsana New" pitchFamily="18" charset="-34"/>
              </a:rPr>
              <a:t>Année de formation :2022/2023</a:t>
            </a:r>
          </a:p>
        </p:txBody>
      </p:sp>
      <p:sp>
        <p:nvSpPr>
          <p:cNvPr id="11" name="Rectangle 10">
            <a:extLst>
              <a:ext uri="{FF2B5EF4-FFF2-40B4-BE49-F238E27FC236}">
                <a16:creationId xmlns:a16="http://schemas.microsoft.com/office/drawing/2014/main" id="{B7A9E4E8-707B-4C64-92ED-A5F3701B082E}"/>
              </a:ext>
            </a:extLst>
          </p:cNvPr>
          <p:cNvSpPr/>
          <p:nvPr/>
        </p:nvSpPr>
        <p:spPr>
          <a:xfrm>
            <a:off x="1879100" y="1423974"/>
            <a:ext cx="5328592" cy="468077"/>
          </a:xfrm>
          <a:prstGeom prst="rect">
            <a:avLst/>
          </a:prstGeom>
        </p:spPr>
        <p:txBody>
          <a:bodyPr wrap="square">
            <a:spAutoFit/>
          </a:bodyPr>
          <a:lstStyle/>
          <a:p>
            <a:pPr algn="ctr">
              <a:lnSpc>
                <a:spcPct val="107000"/>
              </a:lnSpc>
              <a:spcAft>
                <a:spcPts val="800"/>
              </a:spcAft>
            </a:pPr>
            <a:r>
              <a:rPr lang="fr-FR" sz="2400" b="1" dirty="0">
                <a:solidFill>
                  <a:schemeClr val="accent1">
                    <a:lumMod val="75000"/>
                  </a:schemeClr>
                </a:solidFill>
                <a:latin typeface="Times New Roman" panose="02020603050405020304" pitchFamily="18" charset="0"/>
                <a:ea typeface="Calibri" panose="020F0502020204030204" pitchFamily="34" charset="0"/>
                <a:cs typeface="Arial" panose="020B0604020202020204" pitchFamily="34" charset="0"/>
              </a:rPr>
              <a:t>Développer en back-end</a:t>
            </a:r>
            <a:endParaRPr lang="fr-FR" sz="2400" dirty="0">
              <a:solidFill>
                <a:schemeClr val="accent1">
                  <a:lumMod val="75000"/>
                </a:schemeClr>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B46F5AEB-5EF8-495E-97C3-D51D6A6A9F31}"/>
              </a:ext>
            </a:extLst>
          </p:cNvPr>
          <p:cNvSpPr/>
          <p:nvPr/>
        </p:nvSpPr>
        <p:spPr>
          <a:xfrm>
            <a:off x="4572000" y="5102232"/>
            <a:ext cx="3600400" cy="523220"/>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pPr algn="ctr"/>
            <a:r>
              <a:rPr lang="fr-FR" sz="2800" dirty="0"/>
              <a:t>Manipulation des Vues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400" b="1" dirty="0">
                <a:solidFill>
                  <a:srgbClr val="002060"/>
                </a:solidFill>
                <a:latin typeface="Times New Roman" panose="02020603050405020304" pitchFamily="18" charset="0"/>
                <a:cs typeface="Times New Roman" panose="02020603050405020304" pitchFamily="18" charset="0"/>
              </a:rPr>
              <a:t>Programmer avec Laravel</a:t>
            </a:r>
            <a:endParaRPr lang="fr-FR" sz="24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0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2000" dirty="0"/>
              <a:t> </a:t>
            </a:r>
            <a:r>
              <a:rPr lang="fr-FR" sz="2000" dirty="0">
                <a:solidFill>
                  <a:srgbClr val="C00000"/>
                </a:solidFill>
                <a:latin typeface="Times New Roman" panose="02020603050405020304" pitchFamily="18" charset="0"/>
                <a:cs typeface="Times New Roman" panose="02020603050405020304" pitchFamily="18" charset="0"/>
              </a:rPr>
              <a:t>Laravel</a:t>
            </a:r>
            <a:endParaRPr lang="fr-FR" sz="2000" dirty="0">
              <a:latin typeface="Times New Roman" panose="02020603050405020304" pitchFamily="18" charset="0"/>
              <a:cs typeface="Times New Roman" panose="02020603050405020304" pitchFamily="18" charset="0"/>
            </a:endParaRPr>
          </a:p>
          <a:p>
            <a:pPr marL="400050" lvl="1" indent="0" algn="ctr">
              <a:buNone/>
            </a:pPr>
            <a:r>
              <a:rPr lang="fr-FR" sz="2400" dirty="0">
                <a:solidFill>
                  <a:srgbClr val="00B0F0"/>
                </a:solidFill>
              </a:rPr>
              <a:t>Manipulation des Vues </a:t>
            </a:r>
          </a:p>
          <a:p>
            <a:pPr lvl="2">
              <a:buFont typeface="Wingdings" panose="05000000000000000000" pitchFamily="2" charset="2"/>
              <a:buChar char="ü"/>
            </a:pPr>
            <a:r>
              <a:rPr lang="fr-FR" sz="2200" dirty="0">
                <a:solidFill>
                  <a:srgbClr val="00B0F0"/>
                </a:solidFill>
              </a:rPr>
              <a:t>Passer une variable à la vue(suite)</a:t>
            </a:r>
          </a:p>
          <a:p>
            <a:pPr marL="0" indent="0">
              <a:buNone/>
            </a:pPr>
            <a:r>
              <a:rPr lang="fr-FR" sz="2400" dirty="0">
                <a:latin typeface="Times New Roman" panose="02020603050405020304" pitchFamily="18" charset="0"/>
                <a:cs typeface="Times New Roman" panose="02020603050405020304" pitchFamily="18" charset="0"/>
              </a:rPr>
              <a:t>Nous avons 6 occurrences de « nom » et 3 concepts différents :</a:t>
            </a:r>
            <a:endParaRPr lang="fr-FR" sz="2400" dirty="0">
              <a:solidFill>
                <a:schemeClr val="accent6">
                  <a:lumMod val="75000"/>
                </a:schemeClr>
              </a:solidFill>
              <a:latin typeface="Times New Roman" panose="02020603050405020304" pitchFamily="18" charset="0"/>
              <a:cs typeface="Times New Roman" panose="02020603050405020304" pitchFamily="18" charset="0"/>
            </a:endParaRPr>
          </a:p>
          <a:p>
            <a:pPr lvl="2" indent="-342900">
              <a:buFont typeface="Wingdings" panose="05000000000000000000" pitchFamily="2" charset="2"/>
              <a:buChar char="§"/>
            </a:pPr>
            <a:r>
              <a:rPr lang="fr-FR" i="1" dirty="0">
                <a:latin typeface="Times New Roman" panose="02020603050405020304" pitchFamily="18" charset="0"/>
                <a:cs typeface="Times New Roman" panose="02020603050405020304" pitchFamily="18" charset="0"/>
              </a:rPr>
              <a:t>le nom du paramètre GET</a:t>
            </a:r>
          </a:p>
          <a:p>
            <a:pPr lvl="2" indent="-342900">
              <a:buFont typeface="Wingdings" panose="05000000000000000000" pitchFamily="2" charset="2"/>
              <a:buChar char="§"/>
            </a:pPr>
            <a:r>
              <a:rPr lang="fr-FR" i="1" dirty="0">
                <a:latin typeface="Times New Roman" panose="02020603050405020304" pitchFamily="18" charset="0"/>
                <a:cs typeface="Times New Roman" panose="02020603050405020304" pitchFamily="18" charset="0"/>
              </a:rPr>
              <a:t>le nom de la variable dans notre fonction anonyme</a:t>
            </a:r>
          </a:p>
          <a:p>
            <a:pPr lvl="2" indent="-342900">
              <a:buFont typeface="Wingdings" panose="05000000000000000000" pitchFamily="2" charset="2"/>
              <a:buChar char="§"/>
            </a:pPr>
            <a:r>
              <a:rPr lang="fr-FR" i="1" dirty="0">
                <a:latin typeface="Times New Roman" panose="02020603050405020304" pitchFamily="18" charset="0"/>
                <a:cs typeface="Times New Roman" panose="02020603050405020304" pitchFamily="18" charset="0"/>
              </a:rPr>
              <a:t>le nom de la variable dans notre vue</a:t>
            </a:r>
          </a:p>
          <a:p>
            <a:pPr marL="400050" lvl="1" indent="0">
              <a:buNone/>
            </a:pPr>
            <a:r>
              <a:rPr lang="fr-FR" sz="2400" dirty="0">
                <a:latin typeface="Times New Roman" panose="02020603050405020304" pitchFamily="18" charset="0"/>
                <a:cs typeface="Times New Roman" panose="02020603050405020304" pitchFamily="18" charset="0"/>
              </a:rPr>
              <a:t>Pour rendre le fonctionnement plus clair, nous pouvons renommer ces concepts </a:t>
            </a:r>
          </a:p>
          <a:p>
            <a:pPr marL="0" lvl="0" indent="0">
              <a:buNone/>
            </a:pPr>
            <a:endParaRPr lang="fr-FR" sz="2400" b="1" dirty="0">
              <a:solidFill>
                <a:srgbClr val="002060"/>
              </a:solidFill>
              <a:latin typeface="Times New Roman" panose="02020603050405020304" pitchFamily="18" charset="0"/>
              <a:cs typeface="Times New Roman" panose="02020603050405020304" pitchFamily="18" charset="0"/>
            </a:endParaRPr>
          </a:p>
          <a:p>
            <a:pPr marL="457200" lvl="1" indent="0">
              <a:buNone/>
            </a:pPr>
            <a:endParaRPr lang="fr-FR" dirty="0"/>
          </a:p>
        </p:txBody>
      </p:sp>
    </p:spTree>
    <p:extLst>
      <p:ext uri="{BB962C8B-B14F-4D97-AF65-F5344CB8AC3E}">
        <p14:creationId xmlns:p14="http://schemas.microsoft.com/office/powerpoint/2010/main" val="1262083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400" b="1" dirty="0">
                <a:solidFill>
                  <a:srgbClr val="002060"/>
                </a:solidFill>
                <a:latin typeface="Times New Roman" panose="02020603050405020304" pitchFamily="18" charset="0"/>
                <a:cs typeface="Times New Roman" panose="02020603050405020304" pitchFamily="18" charset="0"/>
              </a:rPr>
              <a:t>Programmer avec Laravel</a:t>
            </a:r>
            <a:endParaRPr lang="fr-FR" sz="24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0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2000" dirty="0"/>
              <a:t> </a:t>
            </a:r>
            <a:r>
              <a:rPr lang="fr-FR" sz="2000" dirty="0">
                <a:solidFill>
                  <a:srgbClr val="C00000"/>
                </a:solidFill>
                <a:latin typeface="Times New Roman" panose="02020603050405020304" pitchFamily="18" charset="0"/>
                <a:cs typeface="Times New Roman" panose="02020603050405020304" pitchFamily="18" charset="0"/>
              </a:rPr>
              <a:t>Laravel</a:t>
            </a:r>
            <a:endParaRPr lang="fr-FR" sz="2000" dirty="0">
              <a:latin typeface="Times New Roman" panose="02020603050405020304" pitchFamily="18" charset="0"/>
              <a:cs typeface="Times New Roman" panose="02020603050405020304" pitchFamily="18" charset="0"/>
            </a:endParaRPr>
          </a:p>
          <a:p>
            <a:pPr marL="400050" lvl="1" indent="0" algn="ctr">
              <a:buNone/>
            </a:pPr>
            <a:r>
              <a:rPr lang="fr-FR" sz="2400" dirty="0">
                <a:solidFill>
                  <a:srgbClr val="00B0F0"/>
                </a:solidFill>
              </a:rPr>
              <a:t>Manipulation des Vues </a:t>
            </a:r>
          </a:p>
          <a:p>
            <a:pPr lvl="2">
              <a:buFont typeface="Wingdings" panose="05000000000000000000" pitchFamily="2" charset="2"/>
              <a:buChar char="ü"/>
            </a:pPr>
            <a:r>
              <a:rPr lang="fr-FR" sz="2200" dirty="0">
                <a:solidFill>
                  <a:srgbClr val="00B0F0"/>
                </a:solidFill>
              </a:rPr>
              <a:t>Passer une variable à la vue(fin)</a:t>
            </a:r>
            <a:r>
              <a:rPr lang="fr-FR" dirty="0"/>
              <a:t>  </a:t>
            </a:r>
          </a:p>
        </p:txBody>
      </p:sp>
      <p:sp>
        <p:nvSpPr>
          <p:cNvPr id="5" name="Rectangle : coins arrondis 4">
            <a:extLst>
              <a:ext uri="{FF2B5EF4-FFF2-40B4-BE49-F238E27FC236}">
                <a16:creationId xmlns:a16="http://schemas.microsoft.com/office/drawing/2014/main" id="{F5B74FF8-CA29-4C4A-8FBC-C1E016D556C0}"/>
              </a:ext>
            </a:extLst>
          </p:cNvPr>
          <p:cNvSpPr/>
          <p:nvPr/>
        </p:nvSpPr>
        <p:spPr>
          <a:xfrm>
            <a:off x="539552" y="2996952"/>
            <a:ext cx="8064896" cy="280831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solidFill>
                  <a:srgbClr val="657B83"/>
                </a:solidFill>
                <a:latin typeface="Courier New" panose="02070309020205020404" pitchFamily="49" charset="0"/>
              </a:rPr>
              <a:t>Route::</a:t>
            </a:r>
            <a:r>
              <a:rPr lang="fr-FR" dirty="0" err="1">
                <a:solidFill>
                  <a:srgbClr val="657B83"/>
                </a:solidFill>
                <a:latin typeface="Courier New" panose="02070309020205020404" pitchFamily="49" charset="0"/>
              </a:rPr>
              <a:t>get</a:t>
            </a:r>
            <a:r>
              <a:rPr lang="fr-FR" dirty="0">
                <a:solidFill>
                  <a:srgbClr val="657B83"/>
                </a:solidFill>
                <a:latin typeface="Courier New" panose="02070309020205020404" pitchFamily="49" charset="0"/>
              </a:rPr>
              <a:t>(</a:t>
            </a:r>
            <a:r>
              <a:rPr lang="fr-FR" dirty="0">
                <a:solidFill>
                  <a:srgbClr val="2AA198"/>
                </a:solidFill>
                <a:latin typeface="Courier New" panose="02070309020205020404" pitchFamily="49" charset="0"/>
              </a:rPr>
              <a:t>'/bonjour/{</a:t>
            </a:r>
            <a:r>
              <a:rPr lang="fr-FR" dirty="0" err="1">
                <a:solidFill>
                  <a:srgbClr val="2AA198"/>
                </a:solidFill>
                <a:latin typeface="Courier New" panose="02070309020205020404" pitchFamily="49" charset="0"/>
              </a:rPr>
              <a:t>nom_du_parametre_get</a:t>
            </a:r>
            <a:r>
              <a:rPr lang="fr-FR" dirty="0">
                <a:solidFill>
                  <a:srgbClr val="2AA198"/>
                </a:solidFill>
                <a:latin typeface="Courier New" panose="02070309020205020404" pitchFamily="49" charset="0"/>
              </a:rPr>
              <a:t>}'</a:t>
            </a:r>
            <a:r>
              <a:rPr lang="fr-FR" dirty="0">
                <a:solidFill>
                  <a:srgbClr val="657B83"/>
                </a:solidFill>
                <a:latin typeface="Courier New" panose="02070309020205020404" pitchFamily="49" charset="0"/>
              </a:rPr>
              <a:t>,</a:t>
            </a:r>
            <a:r>
              <a:rPr lang="fr-FR" dirty="0" err="1">
                <a:solidFill>
                  <a:srgbClr val="859900"/>
                </a:solidFill>
                <a:latin typeface="Courier New" panose="02070309020205020404" pitchFamily="49" charset="0"/>
              </a:rPr>
              <a:t>function</a:t>
            </a:r>
            <a:r>
              <a:rPr lang="fr-FR" dirty="0">
                <a:solidFill>
                  <a:srgbClr val="657B83"/>
                </a:solidFill>
                <a:latin typeface="Courier New" panose="02070309020205020404" pitchFamily="49" charset="0"/>
              </a:rPr>
              <a:t>(){ </a:t>
            </a:r>
          </a:p>
          <a:p>
            <a:r>
              <a:rPr lang="fr-FR" dirty="0">
                <a:solidFill>
                  <a:srgbClr val="657B83"/>
                </a:solidFill>
                <a:latin typeface="Courier New" panose="02070309020205020404" pitchFamily="49" charset="0"/>
              </a:rPr>
              <a:t>      $</a:t>
            </a:r>
            <a:r>
              <a:rPr lang="fr-FR" dirty="0" err="1">
                <a:solidFill>
                  <a:srgbClr val="657B83"/>
                </a:solidFill>
                <a:latin typeface="Courier New" panose="02070309020205020404" pitchFamily="49" charset="0"/>
              </a:rPr>
              <a:t>nom_dans_la_fonction_anonyme</a:t>
            </a:r>
            <a:r>
              <a:rPr lang="fr-FR" dirty="0">
                <a:solidFill>
                  <a:srgbClr val="657B83"/>
                </a:solidFill>
                <a:latin typeface="Courier New" panose="02070309020205020404" pitchFamily="49" charset="0"/>
              </a:rPr>
              <a:t> =   	</a:t>
            </a:r>
            <a:r>
              <a:rPr lang="fr-FR" dirty="0" err="1">
                <a:solidFill>
                  <a:srgbClr val="657B83"/>
                </a:solidFill>
                <a:latin typeface="Courier New" panose="02070309020205020404" pitchFamily="49" charset="0"/>
              </a:rPr>
              <a:t>request</a:t>
            </a:r>
            <a:r>
              <a:rPr lang="fr-FR" dirty="0">
                <a:solidFill>
                  <a:srgbClr val="657B83"/>
                </a:solidFill>
                <a:latin typeface="Courier New" panose="02070309020205020404" pitchFamily="49" charset="0"/>
              </a:rPr>
              <a:t>(</a:t>
            </a:r>
            <a:r>
              <a:rPr lang="fr-FR" dirty="0">
                <a:solidFill>
                  <a:srgbClr val="2AA198"/>
                </a:solidFill>
                <a:latin typeface="Courier New" panose="02070309020205020404" pitchFamily="49" charset="0"/>
              </a:rPr>
              <a:t>'</a:t>
            </a:r>
            <a:r>
              <a:rPr lang="fr-FR" dirty="0" err="1">
                <a:solidFill>
                  <a:srgbClr val="2AA198"/>
                </a:solidFill>
                <a:latin typeface="Courier New" panose="02070309020205020404" pitchFamily="49" charset="0"/>
              </a:rPr>
              <a:t>nom_du_parametre_get</a:t>
            </a:r>
            <a:r>
              <a:rPr lang="fr-FR" dirty="0">
                <a:solidFill>
                  <a:srgbClr val="2AA198"/>
                </a:solidFill>
                <a:latin typeface="Courier New" panose="02070309020205020404" pitchFamily="49" charset="0"/>
              </a:rPr>
              <a:t>’</a:t>
            </a:r>
            <a:r>
              <a:rPr lang="fr-FR" dirty="0">
                <a:solidFill>
                  <a:srgbClr val="657B83"/>
                </a:solidFill>
                <a:latin typeface="Courier New" panose="02070309020205020404" pitchFamily="49" charset="0"/>
              </a:rPr>
              <a:t>); </a:t>
            </a:r>
          </a:p>
          <a:p>
            <a:r>
              <a:rPr lang="fr-FR" dirty="0">
                <a:solidFill>
                  <a:srgbClr val="859900"/>
                </a:solidFill>
                <a:latin typeface="Courier New" panose="02070309020205020404" pitchFamily="49" charset="0"/>
              </a:rPr>
              <a:t>   return</a:t>
            </a:r>
            <a:r>
              <a:rPr lang="fr-FR" dirty="0">
                <a:solidFill>
                  <a:srgbClr val="657B83"/>
                </a:solidFill>
                <a:latin typeface="Courier New" panose="02070309020205020404" pitchFamily="49" charset="0"/>
              </a:rPr>
              <a:t> </a:t>
            </a:r>
            <a:r>
              <a:rPr lang="fr-FR" dirty="0" err="1">
                <a:solidFill>
                  <a:srgbClr val="657B83"/>
                </a:solidFill>
                <a:latin typeface="Courier New" panose="02070309020205020404" pitchFamily="49" charset="0"/>
              </a:rPr>
              <a:t>view</a:t>
            </a:r>
            <a:r>
              <a:rPr lang="fr-FR" dirty="0">
                <a:solidFill>
                  <a:srgbClr val="657B83"/>
                </a:solidFill>
                <a:latin typeface="Courier New" panose="02070309020205020404" pitchFamily="49" charset="0"/>
              </a:rPr>
              <a:t>(</a:t>
            </a:r>
            <a:r>
              <a:rPr lang="fr-FR" dirty="0">
                <a:solidFill>
                  <a:srgbClr val="2AA198"/>
                </a:solidFill>
                <a:latin typeface="Courier New" panose="02070309020205020404" pitchFamily="49" charset="0"/>
              </a:rPr>
              <a:t>'bonjour'</a:t>
            </a:r>
            <a:r>
              <a:rPr lang="fr-FR" dirty="0">
                <a:solidFill>
                  <a:srgbClr val="657B83"/>
                </a:solidFill>
                <a:latin typeface="Courier New" panose="02070309020205020404" pitchFamily="49" charset="0"/>
              </a:rPr>
              <a:t>, [ </a:t>
            </a:r>
          </a:p>
          <a:p>
            <a:r>
              <a:rPr lang="fr-FR" dirty="0">
                <a:solidFill>
                  <a:srgbClr val="2AA198"/>
                </a:solidFill>
                <a:latin typeface="Courier New" panose="02070309020205020404" pitchFamily="49" charset="0"/>
              </a:rPr>
              <a:t>              '</a:t>
            </a:r>
            <a:r>
              <a:rPr lang="fr-FR" dirty="0" err="1">
                <a:solidFill>
                  <a:srgbClr val="2AA198"/>
                </a:solidFill>
                <a:latin typeface="Courier New" panose="02070309020205020404" pitchFamily="49" charset="0"/>
              </a:rPr>
              <a:t>nom_dans_la_vue</a:t>
            </a:r>
            <a:r>
              <a:rPr lang="fr-FR" dirty="0">
                <a:solidFill>
                  <a:srgbClr val="2AA198"/>
                </a:solidFill>
                <a:latin typeface="Courier New" panose="02070309020205020404" pitchFamily="49" charset="0"/>
              </a:rPr>
              <a:t>’</a:t>
            </a:r>
            <a:r>
              <a:rPr lang="fr-FR" dirty="0">
                <a:solidFill>
                  <a:srgbClr val="657B83"/>
                </a:solidFill>
                <a:latin typeface="Courier New" panose="02070309020205020404" pitchFamily="49" charset="0"/>
              </a:rPr>
              <a:t> =&gt;   			$</a:t>
            </a:r>
            <a:r>
              <a:rPr lang="fr-FR" dirty="0" err="1">
                <a:solidFill>
                  <a:srgbClr val="657B83"/>
                </a:solidFill>
                <a:latin typeface="Courier New" panose="02070309020205020404" pitchFamily="49" charset="0"/>
              </a:rPr>
              <a:t>nom_dans_la_fonction_anonyme</a:t>
            </a:r>
            <a:r>
              <a:rPr lang="fr-FR" dirty="0">
                <a:solidFill>
                  <a:srgbClr val="657B83"/>
                </a:solidFill>
                <a:latin typeface="Courier New" panose="02070309020205020404" pitchFamily="49" charset="0"/>
              </a:rPr>
              <a:t>, </a:t>
            </a:r>
          </a:p>
          <a:p>
            <a:r>
              <a:rPr lang="fr-FR" dirty="0">
                <a:solidFill>
                  <a:srgbClr val="657B83"/>
                </a:solidFill>
                <a:latin typeface="Courier New" panose="02070309020205020404" pitchFamily="49" charset="0"/>
              </a:rPr>
              <a:t>   ]); </a:t>
            </a:r>
          </a:p>
          <a:p>
            <a:r>
              <a:rPr lang="fr-FR" dirty="0">
                <a:solidFill>
                  <a:srgbClr val="657B83"/>
                </a:solidFill>
                <a:latin typeface="Courier New" panose="02070309020205020404" pitchFamily="49" charset="0"/>
              </a:rPr>
              <a:t>});</a:t>
            </a:r>
            <a:endParaRPr lang="fr-FR"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6" name="Rectangle : coins arrondis 5">
            <a:extLst>
              <a:ext uri="{FF2B5EF4-FFF2-40B4-BE49-F238E27FC236}">
                <a16:creationId xmlns:a16="http://schemas.microsoft.com/office/drawing/2014/main" id="{491D3CCB-6E55-4232-BE59-EC5DC23781DE}"/>
              </a:ext>
            </a:extLst>
          </p:cNvPr>
          <p:cNvSpPr/>
          <p:nvPr/>
        </p:nvSpPr>
        <p:spPr>
          <a:xfrm>
            <a:off x="539552" y="5866975"/>
            <a:ext cx="8064896" cy="54006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rgbClr val="657B83"/>
                </a:solidFill>
                <a:latin typeface="Courier New" panose="02070309020205020404" pitchFamily="49" charset="0"/>
              </a:rPr>
              <a:t>&lt;</a:t>
            </a:r>
            <a:r>
              <a:rPr lang="fr-FR" sz="2000" dirty="0">
                <a:solidFill>
                  <a:srgbClr val="268BD2"/>
                </a:solidFill>
                <a:latin typeface="Courier New" panose="02070309020205020404" pitchFamily="49" charset="0"/>
              </a:rPr>
              <a:t>h1</a:t>
            </a:r>
            <a:r>
              <a:rPr lang="fr-FR" sz="2000" dirty="0">
                <a:solidFill>
                  <a:srgbClr val="657B83"/>
                </a:solidFill>
                <a:latin typeface="Courier New" panose="02070309020205020404" pitchFamily="49" charset="0"/>
              </a:rPr>
              <a:t>&gt;Bonjour {{ $</a:t>
            </a:r>
            <a:r>
              <a:rPr lang="fr-FR" sz="2000" dirty="0" err="1">
                <a:solidFill>
                  <a:srgbClr val="657B83"/>
                </a:solidFill>
                <a:latin typeface="Courier New" panose="02070309020205020404" pitchFamily="49" charset="0"/>
              </a:rPr>
              <a:t>nom_dans_la_vue</a:t>
            </a:r>
            <a:r>
              <a:rPr lang="fr-FR" sz="2000" dirty="0">
                <a:solidFill>
                  <a:srgbClr val="657B83"/>
                </a:solidFill>
                <a:latin typeface="Courier New" panose="02070309020205020404" pitchFamily="49" charset="0"/>
              </a:rPr>
              <a:t> }}&lt;/</a:t>
            </a:r>
            <a:r>
              <a:rPr lang="fr-FR" sz="2000" dirty="0">
                <a:solidFill>
                  <a:srgbClr val="268BD2"/>
                </a:solidFill>
                <a:latin typeface="Courier New" panose="02070309020205020404" pitchFamily="49" charset="0"/>
              </a:rPr>
              <a:t>h1</a:t>
            </a:r>
            <a:r>
              <a:rPr lang="fr-FR" sz="2000" dirty="0">
                <a:solidFill>
                  <a:srgbClr val="657B83"/>
                </a:solidFill>
                <a:latin typeface="Courier New" panose="02070309020205020404" pitchFamily="49" charset="0"/>
              </a:rPr>
              <a:t>&gt;</a:t>
            </a:r>
            <a:endParaRPr lang="en-US" sz="2000" dirty="0">
              <a:solidFill>
                <a:srgbClr val="657B83"/>
              </a:solidFill>
              <a:latin typeface="Courier New" panose="02070309020205020404" pitchFamily="49" charset="0"/>
            </a:endParaRPr>
          </a:p>
        </p:txBody>
      </p:sp>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3CB8D6DF-67FB-4255-F00D-DA3B83C3E8D7}"/>
                  </a:ext>
                </a:extLst>
              </p14:cNvPr>
              <p14:cNvContentPartPr/>
              <p14:nvPr/>
            </p14:nvContentPartPr>
            <p14:xfrm>
              <a:off x="1214280" y="2254680"/>
              <a:ext cx="6863760" cy="2966400"/>
            </p14:xfrm>
          </p:contentPart>
        </mc:Choice>
        <mc:Fallback>
          <p:pic>
            <p:nvPicPr>
              <p:cNvPr id="7" name="Ink 6">
                <a:extLst>
                  <a:ext uri="{FF2B5EF4-FFF2-40B4-BE49-F238E27FC236}">
                    <a16:creationId xmlns:a16="http://schemas.microsoft.com/office/drawing/2014/main" id="{3CB8D6DF-67FB-4255-F00D-DA3B83C3E8D7}"/>
                  </a:ext>
                </a:extLst>
              </p:cNvPr>
              <p:cNvPicPr/>
              <p:nvPr/>
            </p:nvPicPr>
            <p:blipFill>
              <a:blip r:embed="rId3"/>
              <a:stretch>
                <a:fillRect/>
              </a:stretch>
            </p:blipFill>
            <p:spPr>
              <a:xfrm>
                <a:off x="1204920" y="2245320"/>
                <a:ext cx="6882480" cy="2985120"/>
              </a:xfrm>
              <a:prstGeom prst="rect">
                <a:avLst/>
              </a:prstGeom>
            </p:spPr>
          </p:pic>
        </mc:Fallback>
      </mc:AlternateContent>
    </p:spTree>
    <p:extLst>
      <p:ext uri="{BB962C8B-B14F-4D97-AF65-F5344CB8AC3E}">
        <p14:creationId xmlns:p14="http://schemas.microsoft.com/office/powerpoint/2010/main" val="3066306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lnSpcReduction="10000"/>
          </a:bodyPr>
          <a:lstStyle/>
          <a:p>
            <a:pPr marL="514350" indent="-514350">
              <a:buFont typeface="+mj-lt"/>
              <a:buAutoNum type="alphaUcPeriod" startAt="2"/>
            </a:pPr>
            <a:r>
              <a:rPr lang="fr-FR" sz="2400" b="1" dirty="0">
                <a:solidFill>
                  <a:srgbClr val="002060"/>
                </a:solidFill>
                <a:latin typeface="Times New Roman" panose="02020603050405020304" pitchFamily="18" charset="0"/>
                <a:cs typeface="Times New Roman" panose="02020603050405020304" pitchFamily="18" charset="0"/>
              </a:rPr>
              <a:t>Programmer avec Laravel</a:t>
            </a:r>
            <a:endParaRPr lang="fr-FR" sz="24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0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2000" dirty="0"/>
              <a:t> </a:t>
            </a:r>
            <a:r>
              <a:rPr lang="fr-FR" sz="2000" dirty="0">
                <a:solidFill>
                  <a:srgbClr val="C00000"/>
                </a:solidFill>
                <a:latin typeface="Times New Roman" panose="02020603050405020304" pitchFamily="18" charset="0"/>
                <a:cs typeface="Times New Roman" panose="02020603050405020304" pitchFamily="18" charset="0"/>
              </a:rPr>
              <a:t>Laravel</a:t>
            </a:r>
            <a:endParaRPr lang="fr-FR" sz="2000" dirty="0">
              <a:latin typeface="Times New Roman" panose="02020603050405020304" pitchFamily="18" charset="0"/>
              <a:cs typeface="Times New Roman" panose="02020603050405020304" pitchFamily="18" charset="0"/>
            </a:endParaRPr>
          </a:p>
          <a:p>
            <a:pPr marL="400050" lvl="1" indent="0" algn="ctr">
              <a:buNone/>
            </a:pPr>
            <a:r>
              <a:rPr lang="fr-FR" sz="2400" dirty="0">
                <a:solidFill>
                  <a:srgbClr val="00B0F0"/>
                </a:solidFill>
              </a:rPr>
              <a:t>Manipulation des Vues </a:t>
            </a:r>
          </a:p>
          <a:p>
            <a:pPr lvl="2">
              <a:buFont typeface="Wingdings" panose="05000000000000000000" pitchFamily="2" charset="2"/>
              <a:buChar char="ü"/>
            </a:pPr>
            <a:r>
              <a:rPr lang="fr-FR" sz="2200" dirty="0">
                <a:solidFill>
                  <a:srgbClr val="00B0F0"/>
                </a:solidFill>
              </a:rPr>
              <a:t>Optimisation des vues</a:t>
            </a:r>
            <a:endParaRPr lang="fr-FR" sz="2200" b="1" i="1" dirty="0">
              <a:solidFill>
                <a:schemeClr val="tx1"/>
              </a:solidFill>
            </a:endParaRPr>
          </a:p>
          <a:p>
            <a:pPr marL="400050" lvl="1" indent="0">
              <a:buNone/>
            </a:pPr>
            <a:r>
              <a:rPr lang="fr-FR" sz="2000" dirty="0">
                <a:latin typeface="Times New Roman" panose="02020603050405020304" pitchFamily="18" charset="0"/>
                <a:cs typeface="Times New Roman" panose="02020603050405020304" pitchFamily="18" charset="0"/>
              </a:rPr>
              <a:t>Les vues générées par Blade sont en PHP et sont en cache jusqu’à ce qu’elles soient modifiées, ce qui assure de bonnes performances. Le cache se situe ici : </a:t>
            </a:r>
            <a:r>
              <a:rPr lang="fr-FR" sz="2000" b="1" i="1" dirty="0">
                <a:latin typeface="Times New Roman" panose="02020603050405020304" pitchFamily="18" charset="0"/>
                <a:cs typeface="Times New Roman" panose="02020603050405020304" pitchFamily="18" charset="0"/>
              </a:rPr>
              <a:t>storage/framework/views</a:t>
            </a:r>
          </a:p>
          <a:p>
            <a:pPr marL="400050" lvl="1" indent="0">
              <a:buNone/>
            </a:pPr>
            <a:r>
              <a:rPr lang="fr-FR" sz="2000" dirty="0">
                <a:latin typeface="Times New Roman" panose="02020603050405020304" pitchFamily="18" charset="0"/>
                <a:cs typeface="Times New Roman" panose="02020603050405020304" pitchFamily="18" charset="0"/>
              </a:rPr>
              <a:t>la commande Artisan pour nettoyer ou vider le cache :</a:t>
            </a:r>
          </a:p>
          <a:p>
            <a:pPr marL="400050" lvl="1" indent="0">
              <a:buNone/>
            </a:pPr>
            <a:r>
              <a:rPr lang="fr-FR" sz="2000" b="1" dirty="0">
                <a:solidFill>
                  <a:schemeClr val="accent6"/>
                </a:solidFill>
                <a:latin typeface="Times New Roman" panose="02020603050405020304" pitchFamily="18" charset="0"/>
                <a:cs typeface="Times New Roman" panose="02020603050405020304" pitchFamily="18" charset="0"/>
              </a:rPr>
              <a:t>	</a:t>
            </a:r>
          </a:p>
          <a:p>
            <a:pPr marL="400050" lvl="1" indent="0">
              <a:buNone/>
            </a:pPr>
            <a:endParaRPr lang="fr-FR" sz="2000" b="1" dirty="0">
              <a:solidFill>
                <a:schemeClr val="accent6"/>
              </a:solidFill>
              <a:latin typeface="Times New Roman" panose="02020603050405020304" pitchFamily="18" charset="0"/>
              <a:cs typeface="Times New Roman" panose="02020603050405020304" pitchFamily="18" charset="0"/>
            </a:endParaRPr>
          </a:p>
          <a:p>
            <a:pPr marL="400050" lvl="1" indent="0">
              <a:buNone/>
            </a:pPr>
            <a:r>
              <a:rPr lang="fr-FR" sz="2000" dirty="0">
                <a:latin typeface="Times New Roman" panose="02020603050405020304" pitchFamily="18" charset="0"/>
                <a:cs typeface="Times New Roman" panose="02020603050405020304" pitchFamily="18" charset="0"/>
              </a:rPr>
              <a:t>On en a besoin parfois en cours de développement lorsqu’une vue n’est pas régénérée correctement.</a:t>
            </a:r>
          </a:p>
          <a:p>
            <a:pPr marL="400050" lvl="1" indent="0">
              <a:buNone/>
            </a:pPr>
            <a:r>
              <a:rPr lang="fr-FR" sz="2000" dirty="0">
                <a:latin typeface="Times New Roman" panose="02020603050405020304" pitchFamily="18" charset="0"/>
                <a:cs typeface="Times New Roman" panose="02020603050405020304" pitchFamily="18" charset="0"/>
              </a:rPr>
              <a:t>la commande Artisan pour précompiler toutes les vues utilisées par votre application</a:t>
            </a:r>
            <a:r>
              <a:rPr lang="fr-FR" sz="2000" b="1" dirty="0">
                <a:solidFill>
                  <a:schemeClr val="accent6"/>
                </a:solidFill>
                <a:latin typeface="Times New Roman" panose="02020603050405020304" pitchFamily="18" charset="0"/>
                <a:cs typeface="Times New Roman" panose="02020603050405020304" pitchFamily="18" charset="0"/>
              </a:rPr>
              <a:t>	</a:t>
            </a:r>
          </a:p>
          <a:p>
            <a:pPr marL="400050" lvl="1" indent="0">
              <a:buNone/>
            </a:pPr>
            <a:r>
              <a:rPr lang="fr-FR" sz="2000" b="1" dirty="0">
                <a:solidFill>
                  <a:schemeClr val="accent6"/>
                </a:solidFill>
                <a:latin typeface="Times New Roman" panose="02020603050405020304" pitchFamily="18" charset="0"/>
                <a:cs typeface="Times New Roman" panose="02020603050405020304" pitchFamily="18" charset="0"/>
              </a:rPr>
              <a:t>	</a:t>
            </a:r>
          </a:p>
          <a:p>
            <a:pPr marL="400050" lvl="1" indent="0">
              <a:buNone/>
            </a:pPr>
            <a:endParaRPr lang="fr-FR" sz="2200" dirty="0">
              <a:solidFill>
                <a:srgbClr val="00B0F0"/>
              </a:solidFill>
            </a:endParaRPr>
          </a:p>
          <a:p>
            <a:pPr marL="400050" lvl="1" indent="0">
              <a:buNone/>
            </a:pPr>
            <a:endParaRPr lang="fr-FR" sz="2400"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400" b="1" dirty="0">
              <a:solidFill>
                <a:srgbClr val="002060"/>
              </a:solidFill>
              <a:latin typeface="Times New Roman" panose="02020603050405020304" pitchFamily="18" charset="0"/>
              <a:cs typeface="Times New Roman" panose="02020603050405020304" pitchFamily="18" charset="0"/>
            </a:endParaRPr>
          </a:p>
          <a:p>
            <a:endParaRPr lang="fr-FR" dirty="0"/>
          </a:p>
        </p:txBody>
      </p:sp>
      <p:sp>
        <p:nvSpPr>
          <p:cNvPr id="5" name="Rectangle : coins arrondis 4">
            <a:extLst>
              <a:ext uri="{FF2B5EF4-FFF2-40B4-BE49-F238E27FC236}">
                <a16:creationId xmlns:a16="http://schemas.microsoft.com/office/drawing/2014/main" id="{FA41EA9B-9082-4BED-81F9-9D4E685D790F}"/>
              </a:ext>
            </a:extLst>
          </p:cNvPr>
          <p:cNvSpPr/>
          <p:nvPr/>
        </p:nvSpPr>
        <p:spPr>
          <a:xfrm>
            <a:off x="2555776" y="4077072"/>
            <a:ext cx="4608512" cy="54006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lumMod val="75000"/>
                  </a:schemeClr>
                </a:solidFill>
                <a:latin typeface="Times New Roman" panose="02020603050405020304" pitchFamily="18" charset="0"/>
                <a:cs typeface="Times New Roman" panose="02020603050405020304" pitchFamily="18" charset="0"/>
              </a:rPr>
              <a:t>php artisan view:clear</a:t>
            </a:r>
            <a:endParaRPr lang="fr-FR" sz="2400"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6" name="Rectangle : coins arrondis 5">
            <a:extLst>
              <a:ext uri="{FF2B5EF4-FFF2-40B4-BE49-F238E27FC236}">
                <a16:creationId xmlns:a16="http://schemas.microsoft.com/office/drawing/2014/main" id="{04B62C57-27EC-431F-8C1E-B0B0FFB5B95B}"/>
              </a:ext>
            </a:extLst>
          </p:cNvPr>
          <p:cNvSpPr/>
          <p:nvPr/>
        </p:nvSpPr>
        <p:spPr>
          <a:xfrm>
            <a:off x="2437979" y="5757548"/>
            <a:ext cx="4608512" cy="54006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lumMod val="75000"/>
                  </a:schemeClr>
                </a:solidFill>
                <a:latin typeface="Times New Roman" panose="02020603050405020304" pitchFamily="18" charset="0"/>
                <a:cs typeface="Times New Roman" panose="02020603050405020304" pitchFamily="18" charset="0"/>
              </a:rPr>
              <a:t>php artisan view:cache</a:t>
            </a:r>
            <a:endParaRPr lang="fr-FR" sz="2400" dirty="0">
              <a:solidFill>
                <a:schemeClr val="accent6">
                  <a:lumMod val="75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10101575-E6FB-5691-583D-2F3B1A315AA7}"/>
                  </a:ext>
                </a:extLst>
              </p14:cNvPr>
              <p14:cNvContentPartPr/>
              <p14:nvPr/>
            </p14:nvContentPartPr>
            <p14:xfrm>
              <a:off x="4800960" y="3458880"/>
              <a:ext cx="1671480" cy="618840"/>
            </p14:xfrm>
          </p:contentPart>
        </mc:Choice>
        <mc:Fallback>
          <p:pic>
            <p:nvPicPr>
              <p:cNvPr id="7" name="Ink 6">
                <a:extLst>
                  <a:ext uri="{FF2B5EF4-FFF2-40B4-BE49-F238E27FC236}">
                    <a16:creationId xmlns:a16="http://schemas.microsoft.com/office/drawing/2014/main" id="{10101575-E6FB-5691-583D-2F3B1A315AA7}"/>
                  </a:ext>
                </a:extLst>
              </p:cNvPr>
              <p:cNvPicPr/>
              <p:nvPr/>
            </p:nvPicPr>
            <p:blipFill>
              <a:blip r:embed="rId3"/>
              <a:stretch>
                <a:fillRect/>
              </a:stretch>
            </p:blipFill>
            <p:spPr>
              <a:xfrm>
                <a:off x="4791600" y="3449520"/>
                <a:ext cx="1690200" cy="637560"/>
              </a:xfrm>
              <a:prstGeom prst="rect">
                <a:avLst/>
              </a:prstGeom>
            </p:spPr>
          </p:pic>
        </mc:Fallback>
      </mc:AlternateContent>
    </p:spTree>
    <p:extLst>
      <p:ext uri="{BB962C8B-B14F-4D97-AF65-F5344CB8AC3E}">
        <p14:creationId xmlns:p14="http://schemas.microsoft.com/office/powerpoint/2010/main" val="3377870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400" b="1" dirty="0">
                <a:solidFill>
                  <a:srgbClr val="002060"/>
                </a:solidFill>
                <a:latin typeface="Times New Roman" panose="02020603050405020304" pitchFamily="18" charset="0"/>
                <a:cs typeface="Times New Roman" panose="02020603050405020304" pitchFamily="18" charset="0"/>
              </a:rPr>
              <a:t>Programmer avec Laravel</a:t>
            </a:r>
            <a:endParaRPr lang="fr-FR" sz="24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0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2000" dirty="0"/>
              <a:t> </a:t>
            </a:r>
            <a:r>
              <a:rPr lang="fr-FR" sz="2000" dirty="0">
                <a:solidFill>
                  <a:srgbClr val="C00000"/>
                </a:solidFill>
                <a:latin typeface="Times New Roman" panose="02020603050405020304" pitchFamily="18" charset="0"/>
                <a:cs typeface="Times New Roman" panose="02020603050405020304" pitchFamily="18" charset="0"/>
              </a:rPr>
              <a:t>Laravel</a:t>
            </a:r>
            <a:endParaRPr lang="fr-FR" sz="2000" dirty="0">
              <a:latin typeface="Times New Roman" panose="02020603050405020304" pitchFamily="18" charset="0"/>
              <a:cs typeface="Times New Roman" panose="02020603050405020304" pitchFamily="18" charset="0"/>
            </a:endParaRPr>
          </a:p>
          <a:p>
            <a:pPr marL="400050" lvl="1" indent="0" algn="ctr">
              <a:buNone/>
            </a:pPr>
            <a:r>
              <a:rPr lang="fr-FR" sz="2400" dirty="0">
                <a:solidFill>
                  <a:srgbClr val="00B0F0"/>
                </a:solidFill>
              </a:rPr>
              <a:t>Manipulation des Vues </a:t>
            </a:r>
          </a:p>
          <a:p>
            <a:pPr lvl="1">
              <a:buFont typeface="Wingdings" panose="05000000000000000000" pitchFamily="2" charset="2"/>
              <a:buChar char="ü"/>
            </a:pPr>
            <a:r>
              <a:rPr lang="fr-FR" sz="2000" dirty="0">
                <a:solidFill>
                  <a:srgbClr val="00B0F0"/>
                </a:solidFill>
              </a:rPr>
              <a:t>L’héritage</a:t>
            </a:r>
            <a:endParaRPr lang="fr-FR" sz="2000" b="1" i="1" dirty="0">
              <a:solidFill>
                <a:schemeClr val="tx1"/>
              </a:solidFill>
            </a:endParaRPr>
          </a:p>
          <a:p>
            <a:pPr marL="0" indent="0">
              <a:buNone/>
            </a:pPr>
            <a:r>
              <a:rPr lang="fr-FR" sz="2000" dirty="0">
                <a:latin typeface="Times New Roman" panose="02020603050405020304" pitchFamily="18" charset="0"/>
                <a:cs typeface="Times New Roman" panose="02020603050405020304" pitchFamily="18" charset="0"/>
              </a:rPr>
              <a:t>Une vue peut en étendre une autre, c’est un </a:t>
            </a:r>
            <a:r>
              <a:rPr lang="fr-FR" sz="2000" b="1" dirty="0">
                <a:latin typeface="Times New Roman" panose="02020603050405020304" pitchFamily="18" charset="0"/>
                <a:cs typeface="Times New Roman" panose="02020603050405020304" pitchFamily="18" charset="0"/>
              </a:rPr>
              <a:t>héritage</a:t>
            </a:r>
            <a:r>
              <a:rPr lang="fr-FR" sz="2000" dirty="0">
                <a:latin typeface="Times New Roman" panose="02020603050405020304" pitchFamily="18" charset="0"/>
                <a:cs typeface="Times New Roman" panose="02020603050405020304" pitchFamily="18" charset="0"/>
              </a:rPr>
              <a:t>. Ainsi pour les vues de l’application, on a un </a:t>
            </a:r>
            <a:r>
              <a:rPr lang="fr-FR" sz="2000" b="1" dirty="0">
                <a:latin typeface="Times New Roman" panose="02020603050405020304" pitchFamily="18" charset="0"/>
                <a:cs typeface="Times New Roman" panose="02020603050405020304" pitchFamily="18" charset="0"/>
              </a:rPr>
              <a:t>template</a:t>
            </a:r>
            <a:r>
              <a:rPr lang="fr-FR" sz="2000" dirty="0">
                <a:latin typeface="Times New Roman" panose="02020603050405020304" pitchFamily="18" charset="0"/>
                <a:cs typeface="Times New Roman" panose="02020603050405020304" pitchFamily="18" charset="0"/>
              </a:rPr>
              <a:t> de base :</a:t>
            </a:r>
          </a:p>
          <a:p>
            <a:pPr marL="0" indent="0">
              <a:buNone/>
            </a:pPr>
            <a:r>
              <a:rPr lang="fr-FR" sz="2000" dirty="0">
                <a:latin typeface="Times New Roman" panose="02020603050405020304" pitchFamily="18" charset="0"/>
                <a:cs typeface="Times New Roman" panose="02020603050405020304" pitchFamily="18" charset="0"/>
              </a:rPr>
              <a:t>Ce template comporte la structure globale des pages et est déclaré comme parent par les autres vues :	</a:t>
            </a:r>
            <a:endParaRPr lang="fr-FR" sz="2000" b="1" dirty="0">
              <a:solidFill>
                <a:schemeClr val="accent6"/>
              </a:solidFill>
              <a:latin typeface="Times New Roman" panose="02020603050405020304" pitchFamily="18" charset="0"/>
              <a:cs typeface="Times New Roman" panose="02020603050405020304" pitchFamily="18" charset="0"/>
            </a:endParaRPr>
          </a:p>
          <a:p>
            <a:pPr marL="0" indent="0">
              <a:buNone/>
            </a:pPr>
            <a:r>
              <a:rPr lang="fr-FR" sz="2000" dirty="0">
                <a:latin typeface="Times New Roman" panose="02020603050405020304" pitchFamily="18" charset="0"/>
                <a:cs typeface="Times New Roman" panose="02020603050405020304" pitchFamily="18" charset="0"/>
              </a:rPr>
              <a:t>Dans le template on prévoit un emplacement </a:t>
            </a:r>
            <a:r>
              <a:rPr lang="fr-FR" sz="2000" dirty="0">
                <a:solidFill>
                  <a:srgbClr val="7030A0"/>
                </a:solidFill>
                <a:latin typeface="Times New Roman" panose="02020603050405020304" pitchFamily="18" charset="0"/>
                <a:cs typeface="Times New Roman" panose="02020603050405020304" pitchFamily="18" charset="0"/>
              </a:rPr>
              <a:t>(@</a:t>
            </a:r>
            <a:r>
              <a:rPr lang="fr-FR" sz="2000" dirty="0" err="1">
                <a:solidFill>
                  <a:srgbClr val="7030A0"/>
                </a:solidFill>
                <a:latin typeface="Times New Roman" panose="02020603050405020304" pitchFamily="18" charset="0"/>
                <a:cs typeface="Times New Roman" panose="02020603050405020304" pitchFamily="18" charset="0"/>
              </a:rPr>
              <a:t>yield</a:t>
            </a:r>
            <a:r>
              <a:rPr lang="fr-FR" sz="2000" dirty="0">
                <a:latin typeface="Times New Roman" panose="02020603050405020304" pitchFamily="18" charset="0"/>
                <a:cs typeface="Times New Roman" panose="02020603050405020304" pitchFamily="18" charset="0"/>
              </a:rPr>
              <a:t>) pour que les vues enfants puissent placer leur code :</a:t>
            </a:r>
            <a:r>
              <a:rPr lang="fr-FR" sz="2000" b="1" dirty="0">
                <a:solidFill>
                  <a:schemeClr val="accent6"/>
                </a:solidFill>
                <a:latin typeface="Times New Roman" panose="02020603050405020304" pitchFamily="18" charset="0"/>
                <a:cs typeface="Times New Roman" panose="02020603050405020304" pitchFamily="18" charset="0"/>
              </a:rPr>
              <a:t>	</a:t>
            </a:r>
          </a:p>
          <a:p>
            <a:pPr marL="0" indent="0">
              <a:buNone/>
            </a:pPr>
            <a:r>
              <a:rPr lang="fr-FR" sz="2000" dirty="0">
                <a:latin typeface="Times New Roman" panose="02020603050405020304" pitchFamily="18" charset="0"/>
                <a:cs typeface="Times New Roman" panose="02020603050405020304" pitchFamily="18" charset="0"/>
              </a:rPr>
              <a:t>Ainsi dans la vue </a:t>
            </a:r>
            <a:r>
              <a:rPr lang="fr-FR" sz="2000" b="1" dirty="0" err="1">
                <a:latin typeface="Times New Roman" panose="02020603050405020304" pitchFamily="18" charset="0"/>
                <a:cs typeface="Times New Roman" panose="02020603050405020304" pitchFamily="18" charset="0"/>
              </a:rPr>
              <a:t>index.blade.php</a:t>
            </a:r>
            <a:r>
              <a:rPr lang="fr-FR" sz="2000" b="1" dirty="0">
                <a:latin typeface="Times New Roman" panose="02020603050405020304" pitchFamily="18" charset="0"/>
                <a:cs typeface="Times New Roman" panose="02020603050405020304" pitchFamily="18" charset="0"/>
              </a:rPr>
              <a:t> </a:t>
            </a:r>
          </a:p>
          <a:p>
            <a:pPr marL="0" indent="0">
              <a:buNone/>
            </a:pPr>
            <a:r>
              <a:rPr lang="fr-FR" sz="2000" dirty="0">
                <a:latin typeface="Times New Roman" panose="02020603050405020304" pitchFamily="18" charset="0"/>
                <a:cs typeface="Times New Roman" panose="02020603050405020304" pitchFamily="18" charset="0"/>
              </a:rPr>
              <a:t>on utilise cet emplacement :</a:t>
            </a:r>
          </a:p>
          <a:p>
            <a:pPr marL="0" lvl="0" indent="0">
              <a:buNone/>
            </a:pPr>
            <a:endParaRPr lang="fr-FR" sz="2400" b="1" dirty="0">
              <a:solidFill>
                <a:srgbClr val="002060"/>
              </a:solidFill>
              <a:latin typeface="Times New Roman" panose="02020603050405020304" pitchFamily="18" charset="0"/>
              <a:cs typeface="Times New Roman" panose="02020603050405020304" pitchFamily="18" charset="0"/>
            </a:endParaRPr>
          </a:p>
          <a:p>
            <a:endParaRPr lang="fr-FR" dirty="0"/>
          </a:p>
        </p:txBody>
      </p:sp>
      <p:sp>
        <p:nvSpPr>
          <p:cNvPr id="5" name="Rectangle : coins arrondis 4">
            <a:extLst>
              <a:ext uri="{FF2B5EF4-FFF2-40B4-BE49-F238E27FC236}">
                <a16:creationId xmlns:a16="http://schemas.microsoft.com/office/drawing/2014/main" id="{FA41EA9B-9082-4BED-81F9-9D4E685D790F}"/>
              </a:ext>
            </a:extLst>
          </p:cNvPr>
          <p:cNvSpPr/>
          <p:nvPr/>
        </p:nvSpPr>
        <p:spPr>
          <a:xfrm>
            <a:off x="6300192" y="3897052"/>
            <a:ext cx="2232248" cy="43204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7030A0"/>
                </a:solidFill>
                <a:latin typeface="Times New Roman" panose="02020603050405020304" pitchFamily="18" charset="0"/>
                <a:cs typeface="Times New Roman" panose="02020603050405020304" pitchFamily="18" charset="0"/>
              </a:rPr>
              <a:t>@extends</a:t>
            </a:r>
            <a:r>
              <a:rPr lang="en-US" dirty="0">
                <a:solidFill>
                  <a:schemeClr val="accent6">
                    <a:lumMod val="75000"/>
                  </a:schemeClr>
                </a:solidFill>
                <a:latin typeface="Times New Roman" panose="02020603050405020304" pitchFamily="18" charset="0"/>
                <a:cs typeface="Times New Roman" panose="02020603050405020304" pitchFamily="18" charset="0"/>
              </a:rPr>
              <a:t>(</a:t>
            </a:r>
            <a:r>
              <a:rPr lang="en-US" dirty="0">
                <a:solidFill>
                  <a:srgbClr val="00B050"/>
                </a:solidFill>
                <a:latin typeface="Times New Roman" panose="02020603050405020304" pitchFamily="18" charset="0"/>
                <a:cs typeface="Times New Roman" panose="02020603050405020304" pitchFamily="18" charset="0"/>
              </a:rPr>
              <a:t>'template</a:t>
            </a:r>
            <a:r>
              <a:rPr lang="en-US" dirty="0">
                <a:solidFill>
                  <a:schemeClr val="accent6">
                    <a:lumMod val="75000"/>
                  </a:schemeClr>
                </a:solidFill>
                <a:latin typeface="Times New Roman" panose="02020603050405020304" pitchFamily="18" charset="0"/>
                <a:cs typeface="Times New Roman" panose="02020603050405020304" pitchFamily="18" charset="0"/>
              </a:rPr>
              <a:t>')</a:t>
            </a:r>
            <a:endParaRPr lang="fr-FR"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6" name="Rectangle : coins arrondis 5">
            <a:extLst>
              <a:ext uri="{FF2B5EF4-FFF2-40B4-BE49-F238E27FC236}">
                <a16:creationId xmlns:a16="http://schemas.microsoft.com/office/drawing/2014/main" id="{04B62C57-27EC-431F-8C1E-B0B0FFB5B95B}"/>
              </a:ext>
            </a:extLst>
          </p:cNvPr>
          <p:cNvSpPr/>
          <p:nvPr/>
        </p:nvSpPr>
        <p:spPr>
          <a:xfrm>
            <a:off x="5436096" y="4693168"/>
            <a:ext cx="3096344" cy="126754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rgbClr val="35434C"/>
                </a:solidFill>
                <a:latin typeface="inherit"/>
              </a:rPr>
              <a:t>&lt;</a:t>
            </a:r>
            <a:r>
              <a:rPr lang="en-US" sz="1400" b="1" dirty="0">
                <a:solidFill>
                  <a:srgbClr val="085789"/>
                </a:solidFill>
                <a:latin typeface="inherit"/>
              </a:rPr>
              <a:t>main</a:t>
            </a:r>
            <a:r>
              <a:rPr lang="en-US" sz="1400" dirty="0">
                <a:solidFill>
                  <a:srgbClr val="2B333A"/>
                </a:solidFill>
                <a:latin typeface="inherit"/>
              </a:rPr>
              <a:t> </a:t>
            </a:r>
            <a:r>
              <a:rPr lang="en-US" sz="1400" dirty="0">
                <a:solidFill>
                  <a:srgbClr val="4284AE"/>
                </a:solidFill>
                <a:latin typeface="inherit"/>
              </a:rPr>
              <a:t>class=</a:t>
            </a:r>
            <a:r>
              <a:rPr lang="en-US" sz="1400" dirty="0">
                <a:solidFill>
                  <a:srgbClr val="5E860F"/>
                </a:solidFill>
                <a:latin typeface="inherit"/>
              </a:rPr>
              <a:t>"section"</a:t>
            </a:r>
            <a:r>
              <a:rPr lang="en-US" sz="1400" dirty="0">
                <a:solidFill>
                  <a:srgbClr val="35434C"/>
                </a:solidFill>
                <a:latin typeface="inherit"/>
              </a:rPr>
              <a:t>&gt;</a:t>
            </a:r>
            <a:endParaRPr lang="en-US" sz="1400" dirty="0">
              <a:solidFill>
                <a:srgbClr val="9C9EA0"/>
              </a:solidFill>
              <a:latin typeface="Source Code Pro"/>
            </a:endParaRPr>
          </a:p>
          <a:p>
            <a:r>
              <a:rPr lang="en-US" sz="1400" dirty="0">
                <a:solidFill>
                  <a:srgbClr val="35434C"/>
                </a:solidFill>
                <a:latin typeface="inherit"/>
              </a:rPr>
              <a:t>          &lt;</a:t>
            </a:r>
            <a:r>
              <a:rPr lang="en-US" sz="1400" b="1" dirty="0">
                <a:solidFill>
                  <a:srgbClr val="085789"/>
                </a:solidFill>
                <a:latin typeface="inherit"/>
              </a:rPr>
              <a:t>div</a:t>
            </a:r>
            <a:r>
              <a:rPr lang="en-US" sz="1400" dirty="0">
                <a:solidFill>
                  <a:srgbClr val="2B333A"/>
                </a:solidFill>
                <a:latin typeface="inherit"/>
              </a:rPr>
              <a:t> </a:t>
            </a:r>
            <a:r>
              <a:rPr lang="en-US" sz="1400" dirty="0">
                <a:solidFill>
                  <a:srgbClr val="4284AE"/>
                </a:solidFill>
                <a:latin typeface="inherit"/>
              </a:rPr>
              <a:t>class=</a:t>
            </a:r>
            <a:r>
              <a:rPr lang="en-US" sz="1400" dirty="0">
                <a:solidFill>
                  <a:srgbClr val="5E860F"/>
                </a:solidFill>
                <a:latin typeface="inherit"/>
              </a:rPr>
              <a:t>"container"</a:t>
            </a:r>
            <a:r>
              <a:rPr lang="en-US" sz="1400" dirty="0">
                <a:solidFill>
                  <a:srgbClr val="35434C"/>
                </a:solidFill>
                <a:latin typeface="inherit"/>
              </a:rPr>
              <a:t>&gt;</a:t>
            </a:r>
            <a:endParaRPr lang="en-US" sz="1400" dirty="0">
              <a:solidFill>
                <a:srgbClr val="9C9EA0"/>
              </a:solidFill>
              <a:latin typeface="Source Code Pro"/>
            </a:endParaRPr>
          </a:p>
          <a:p>
            <a:r>
              <a:rPr lang="en-US" sz="1400" dirty="0">
                <a:solidFill>
                  <a:srgbClr val="7030A0"/>
                </a:solidFill>
                <a:latin typeface="inherit"/>
              </a:rPr>
              <a:t>                  @yield</a:t>
            </a:r>
            <a:r>
              <a:rPr lang="en-US" sz="1400" dirty="0">
                <a:solidFill>
                  <a:srgbClr val="2B333A"/>
                </a:solidFill>
                <a:latin typeface="inherit"/>
              </a:rPr>
              <a:t>(</a:t>
            </a:r>
            <a:r>
              <a:rPr lang="en-US" sz="1400" dirty="0">
                <a:solidFill>
                  <a:srgbClr val="00B050"/>
                </a:solidFill>
                <a:latin typeface="inherit"/>
              </a:rPr>
              <a:t>'content’</a:t>
            </a:r>
            <a:r>
              <a:rPr lang="en-US" sz="1400" dirty="0">
                <a:solidFill>
                  <a:srgbClr val="2B333A"/>
                </a:solidFill>
                <a:latin typeface="inherit"/>
              </a:rPr>
              <a:t>)</a:t>
            </a:r>
            <a:endParaRPr lang="en-US" sz="1400" dirty="0">
              <a:solidFill>
                <a:srgbClr val="9C9EA0"/>
              </a:solidFill>
              <a:latin typeface="Source Code Pro"/>
            </a:endParaRPr>
          </a:p>
          <a:p>
            <a:r>
              <a:rPr lang="en-US" sz="1400" dirty="0">
                <a:solidFill>
                  <a:srgbClr val="35434C"/>
                </a:solidFill>
                <a:latin typeface="inherit"/>
              </a:rPr>
              <a:t>          &lt;/</a:t>
            </a:r>
            <a:r>
              <a:rPr lang="en-US" sz="1400" b="1" dirty="0">
                <a:solidFill>
                  <a:srgbClr val="085789"/>
                </a:solidFill>
                <a:latin typeface="inherit"/>
              </a:rPr>
              <a:t>div</a:t>
            </a:r>
            <a:r>
              <a:rPr lang="en-US" sz="1400" dirty="0">
                <a:solidFill>
                  <a:srgbClr val="35434C"/>
                </a:solidFill>
                <a:latin typeface="inherit"/>
              </a:rPr>
              <a:t>&gt;</a:t>
            </a:r>
            <a:endParaRPr lang="en-US" sz="1400" dirty="0">
              <a:solidFill>
                <a:srgbClr val="9C9EA0"/>
              </a:solidFill>
              <a:latin typeface="Source Code Pro"/>
            </a:endParaRPr>
          </a:p>
          <a:p>
            <a:r>
              <a:rPr lang="en-US" sz="1400" dirty="0">
                <a:solidFill>
                  <a:srgbClr val="35434C"/>
                </a:solidFill>
                <a:latin typeface="inherit"/>
              </a:rPr>
              <a:t>&lt;/</a:t>
            </a:r>
            <a:r>
              <a:rPr lang="en-US" sz="1400" b="1" dirty="0">
                <a:solidFill>
                  <a:srgbClr val="085789"/>
                </a:solidFill>
                <a:latin typeface="inherit"/>
              </a:rPr>
              <a:t>main</a:t>
            </a:r>
            <a:r>
              <a:rPr lang="en-US" sz="1400" dirty="0">
                <a:solidFill>
                  <a:srgbClr val="35434C"/>
                </a:solidFill>
                <a:latin typeface="inherit"/>
              </a:rPr>
              <a:t>&gt;</a:t>
            </a:r>
            <a:endParaRPr lang="en-US" sz="1400" dirty="0">
              <a:solidFill>
                <a:srgbClr val="9C9EA0"/>
              </a:solidFill>
              <a:latin typeface="Source Code Pro"/>
            </a:endParaRPr>
          </a:p>
        </p:txBody>
      </p:sp>
      <p:sp>
        <p:nvSpPr>
          <p:cNvPr id="8" name="Rectangle : coins arrondis 7">
            <a:extLst>
              <a:ext uri="{FF2B5EF4-FFF2-40B4-BE49-F238E27FC236}">
                <a16:creationId xmlns:a16="http://schemas.microsoft.com/office/drawing/2014/main" id="{93EC65CE-A029-4E71-8B2A-0AD8DA7B5142}"/>
              </a:ext>
            </a:extLst>
          </p:cNvPr>
          <p:cNvSpPr/>
          <p:nvPr/>
        </p:nvSpPr>
        <p:spPr>
          <a:xfrm>
            <a:off x="755576" y="5654078"/>
            <a:ext cx="3523136" cy="81355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700" dirty="0">
                <a:solidFill>
                  <a:srgbClr val="7030A0"/>
                </a:solidFill>
                <a:latin typeface="Times New Roman" panose="02020603050405020304" pitchFamily="18" charset="0"/>
                <a:cs typeface="Times New Roman" panose="02020603050405020304" pitchFamily="18" charset="0"/>
              </a:rPr>
              <a:t>@section(</a:t>
            </a:r>
            <a:r>
              <a:rPr lang="fr-FR" sz="1700" dirty="0">
                <a:solidFill>
                  <a:srgbClr val="00B050"/>
                </a:solidFill>
                <a:latin typeface="Times New Roman" panose="02020603050405020304" pitchFamily="18" charset="0"/>
                <a:cs typeface="Times New Roman" panose="02020603050405020304" pitchFamily="18" charset="0"/>
              </a:rPr>
              <a:t>'content</a:t>
            </a:r>
            <a:r>
              <a:rPr lang="fr-FR" sz="1700" dirty="0">
                <a:solidFill>
                  <a:srgbClr val="7030A0"/>
                </a:solidFill>
                <a:latin typeface="Times New Roman" panose="02020603050405020304" pitchFamily="18" charset="0"/>
                <a:cs typeface="Times New Roman" panose="02020603050405020304" pitchFamily="18" charset="0"/>
              </a:rPr>
              <a:t>')</a:t>
            </a:r>
          </a:p>
          <a:p>
            <a:r>
              <a:rPr lang="fr-FR" sz="1700" dirty="0">
                <a:solidFill>
                  <a:srgbClr val="7030A0"/>
                </a:solidFill>
                <a:latin typeface="Times New Roman" panose="02020603050405020304" pitchFamily="18" charset="0"/>
                <a:cs typeface="Times New Roman" panose="02020603050405020304" pitchFamily="18" charset="0"/>
              </a:rPr>
              <a:t>   </a:t>
            </a:r>
            <a:r>
              <a:rPr lang="fr-FR" sz="1700" dirty="0">
                <a:solidFill>
                  <a:schemeClr val="tx1"/>
                </a:solidFill>
                <a:latin typeface="Times New Roman" panose="02020603050405020304" pitchFamily="18" charset="0"/>
                <a:cs typeface="Times New Roman" panose="02020603050405020304" pitchFamily="18" charset="0"/>
              </a:rPr>
              <a:t>// Code de la vue</a:t>
            </a:r>
          </a:p>
          <a:p>
            <a:r>
              <a:rPr lang="fr-FR" sz="1700" dirty="0">
                <a:solidFill>
                  <a:srgbClr val="7030A0"/>
                </a:solidFill>
                <a:latin typeface="Times New Roman" panose="02020603050405020304" pitchFamily="18" charset="0"/>
                <a:cs typeface="Times New Roman" panose="02020603050405020304" pitchFamily="18" charset="0"/>
              </a:rPr>
              <a:t>@</a:t>
            </a:r>
            <a:r>
              <a:rPr lang="fr-FR" sz="1700" dirty="0" err="1">
                <a:solidFill>
                  <a:srgbClr val="7030A0"/>
                </a:solidFill>
                <a:latin typeface="Times New Roman" panose="02020603050405020304" pitchFamily="18" charset="0"/>
                <a:cs typeface="Times New Roman" panose="02020603050405020304" pitchFamily="18" charset="0"/>
              </a:rPr>
              <a:t>endsection</a:t>
            </a:r>
            <a:endParaRPr lang="fr-FR" sz="1700" dirty="0">
              <a:solidFill>
                <a:schemeClr val="accent6">
                  <a:lumMod val="75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44C8A47F-9F3A-A6B2-CDA1-5C220C535A45}"/>
                  </a:ext>
                </a:extLst>
              </p14:cNvPr>
              <p14:cNvContentPartPr/>
              <p14:nvPr/>
            </p14:nvContentPartPr>
            <p14:xfrm>
              <a:off x="369720" y="3519360"/>
              <a:ext cx="7977600" cy="2823120"/>
            </p14:xfrm>
          </p:contentPart>
        </mc:Choice>
        <mc:Fallback>
          <p:pic>
            <p:nvPicPr>
              <p:cNvPr id="7" name="Ink 6">
                <a:extLst>
                  <a:ext uri="{FF2B5EF4-FFF2-40B4-BE49-F238E27FC236}">
                    <a16:creationId xmlns:a16="http://schemas.microsoft.com/office/drawing/2014/main" id="{44C8A47F-9F3A-A6B2-CDA1-5C220C535A45}"/>
                  </a:ext>
                </a:extLst>
              </p:cNvPr>
              <p:cNvPicPr/>
              <p:nvPr/>
            </p:nvPicPr>
            <p:blipFill>
              <a:blip r:embed="rId3"/>
              <a:stretch>
                <a:fillRect/>
              </a:stretch>
            </p:blipFill>
            <p:spPr>
              <a:xfrm>
                <a:off x="360360" y="3510000"/>
                <a:ext cx="7996320" cy="28418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9" name="Ink 8">
                <a:extLst>
                  <a:ext uri="{FF2B5EF4-FFF2-40B4-BE49-F238E27FC236}">
                    <a16:creationId xmlns:a16="http://schemas.microsoft.com/office/drawing/2014/main" id="{1F68384C-482E-DE0E-46CF-61A525D2F772}"/>
                  </a:ext>
                </a:extLst>
              </p14:cNvPr>
              <p14:cNvContentPartPr/>
              <p14:nvPr/>
            </p14:nvContentPartPr>
            <p14:xfrm>
              <a:off x="6275872" y="5082487"/>
              <a:ext cx="1397880" cy="586800"/>
            </p14:xfrm>
          </p:contentPart>
        </mc:Choice>
        <mc:Fallback>
          <p:pic>
            <p:nvPicPr>
              <p:cNvPr id="9" name="Ink 8">
                <a:extLst>
                  <a:ext uri="{FF2B5EF4-FFF2-40B4-BE49-F238E27FC236}">
                    <a16:creationId xmlns:a16="http://schemas.microsoft.com/office/drawing/2014/main" id="{1F68384C-482E-DE0E-46CF-61A525D2F772}"/>
                  </a:ext>
                </a:extLst>
              </p:cNvPr>
              <p:cNvPicPr/>
              <p:nvPr/>
            </p:nvPicPr>
            <p:blipFill>
              <a:blip r:embed="rId5"/>
              <a:stretch>
                <a:fillRect/>
              </a:stretch>
            </p:blipFill>
            <p:spPr>
              <a:xfrm>
                <a:off x="6266872" y="5073847"/>
                <a:ext cx="1415520" cy="604440"/>
              </a:xfrm>
              <a:prstGeom prst="rect">
                <a:avLst/>
              </a:prstGeom>
            </p:spPr>
          </p:pic>
        </mc:Fallback>
      </mc:AlternateContent>
    </p:spTree>
    <p:extLst>
      <p:ext uri="{BB962C8B-B14F-4D97-AF65-F5344CB8AC3E}">
        <p14:creationId xmlns:p14="http://schemas.microsoft.com/office/powerpoint/2010/main" val="1657766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400" b="1" dirty="0">
                <a:solidFill>
                  <a:srgbClr val="002060"/>
                </a:solidFill>
                <a:latin typeface="Times New Roman" panose="02020603050405020304" pitchFamily="18" charset="0"/>
                <a:cs typeface="Times New Roman" panose="02020603050405020304" pitchFamily="18" charset="0"/>
              </a:rPr>
              <a:t>Programmer avec Laravel</a:t>
            </a:r>
            <a:endParaRPr lang="fr-FR" sz="24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0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2000" dirty="0"/>
              <a:t> </a:t>
            </a:r>
            <a:r>
              <a:rPr lang="fr-FR" sz="2000" dirty="0">
                <a:solidFill>
                  <a:srgbClr val="C00000"/>
                </a:solidFill>
                <a:latin typeface="Times New Roman" panose="02020603050405020304" pitchFamily="18" charset="0"/>
                <a:cs typeface="Times New Roman" panose="02020603050405020304" pitchFamily="18" charset="0"/>
              </a:rPr>
              <a:t>Laravel</a:t>
            </a:r>
            <a:endParaRPr lang="fr-FR" sz="2000" dirty="0">
              <a:latin typeface="Times New Roman" panose="02020603050405020304" pitchFamily="18" charset="0"/>
              <a:cs typeface="Times New Roman" panose="02020603050405020304" pitchFamily="18" charset="0"/>
            </a:endParaRPr>
          </a:p>
          <a:p>
            <a:pPr marL="400050" lvl="1" indent="0" algn="ctr">
              <a:buNone/>
            </a:pPr>
            <a:r>
              <a:rPr lang="fr-FR" sz="2400" dirty="0">
                <a:solidFill>
                  <a:srgbClr val="00B0F0"/>
                </a:solidFill>
              </a:rPr>
              <a:t>Manipulation des Vues </a:t>
            </a:r>
          </a:p>
          <a:p>
            <a:pPr lvl="1">
              <a:buFont typeface="Wingdings" panose="05000000000000000000" pitchFamily="2" charset="2"/>
              <a:buChar char="ü"/>
            </a:pPr>
            <a:r>
              <a:rPr lang="fr-FR" sz="2000" dirty="0">
                <a:solidFill>
                  <a:srgbClr val="00B0F0"/>
                </a:solidFill>
              </a:rPr>
              <a:t>L’inclusion</a:t>
            </a:r>
            <a:endParaRPr lang="fr-FR" sz="2000" b="1" i="1" dirty="0">
              <a:solidFill>
                <a:schemeClr val="tx1"/>
              </a:solidFill>
            </a:endParaRPr>
          </a:p>
          <a:p>
            <a:pPr marL="0" indent="0">
              <a:buNone/>
            </a:pPr>
            <a:r>
              <a:rPr lang="fr-FR" sz="2000" dirty="0">
                <a:latin typeface="Times New Roman" panose="02020603050405020304" pitchFamily="18" charset="0"/>
                <a:cs typeface="Times New Roman" panose="02020603050405020304" pitchFamily="18" charset="0"/>
              </a:rPr>
              <a:t>On peut faire beaucoup de choses avec l’héritage, mais il est souvent utile de pouvoir inclure une vue dans une autre, classiquement on parle de vue partielle (partial).</a:t>
            </a:r>
          </a:p>
          <a:p>
            <a:pPr marL="0" indent="0">
              <a:buNone/>
            </a:pPr>
            <a:r>
              <a:rPr lang="fr-FR" sz="2000" dirty="0">
                <a:latin typeface="Times New Roman" panose="02020603050405020304" pitchFamily="18" charset="0"/>
                <a:cs typeface="Times New Roman" panose="02020603050405020304" pitchFamily="18" charset="0"/>
              </a:rPr>
              <a:t>La directive de Blade </a:t>
            </a:r>
            <a:r>
              <a:rPr lang="fr-FR" sz="2000" dirty="0">
                <a:solidFill>
                  <a:srgbClr val="7030A0"/>
                </a:solidFill>
                <a:latin typeface="Times New Roman" panose="02020603050405020304" pitchFamily="18" charset="0"/>
                <a:cs typeface="Times New Roman" panose="02020603050405020304" pitchFamily="18" charset="0"/>
              </a:rPr>
              <a:t>@</a:t>
            </a:r>
            <a:r>
              <a:rPr lang="fr-FR" sz="2000" dirty="0" err="1">
                <a:solidFill>
                  <a:srgbClr val="7030A0"/>
                </a:solidFill>
                <a:latin typeface="Times New Roman" panose="02020603050405020304" pitchFamily="18" charset="0"/>
                <a:cs typeface="Times New Roman" panose="02020603050405020304" pitchFamily="18" charset="0"/>
              </a:rPr>
              <a:t>include</a:t>
            </a:r>
            <a:r>
              <a:rPr lang="fr-FR" sz="2000" dirty="0">
                <a:solidFill>
                  <a:srgbClr val="7030A0"/>
                </a:solidFill>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vous permet d'inclure une vue Blade à partir d'une autre vue. Toutes les variables disponibles pour la vue parente seront mises à disposition de la vue incluse :</a:t>
            </a:r>
          </a:p>
          <a:p>
            <a:pPr marL="0" lvl="0" indent="0">
              <a:buNone/>
            </a:pPr>
            <a:endParaRPr lang="fr-FR" sz="2400" b="1" dirty="0">
              <a:solidFill>
                <a:srgbClr val="002060"/>
              </a:solidFill>
              <a:latin typeface="Times New Roman" panose="02020603050405020304" pitchFamily="18" charset="0"/>
              <a:cs typeface="Times New Roman" panose="02020603050405020304" pitchFamily="18" charset="0"/>
            </a:endParaRPr>
          </a:p>
          <a:p>
            <a:endParaRPr lang="fr-FR" dirty="0"/>
          </a:p>
        </p:txBody>
      </p:sp>
      <p:sp>
        <p:nvSpPr>
          <p:cNvPr id="8" name="Rectangle : coins arrondis 7">
            <a:extLst>
              <a:ext uri="{FF2B5EF4-FFF2-40B4-BE49-F238E27FC236}">
                <a16:creationId xmlns:a16="http://schemas.microsoft.com/office/drawing/2014/main" id="{93EC65CE-A029-4E71-8B2A-0AD8DA7B5142}"/>
              </a:ext>
            </a:extLst>
          </p:cNvPr>
          <p:cNvSpPr/>
          <p:nvPr/>
        </p:nvSpPr>
        <p:spPr>
          <a:xfrm>
            <a:off x="4572000" y="4581128"/>
            <a:ext cx="3888432" cy="188650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rgbClr val="89DDFF"/>
                </a:solidFill>
                <a:latin typeface="source-code-pro"/>
              </a:rPr>
              <a:t>&lt;</a:t>
            </a:r>
            <a:r>
              <a:rPr lang="en-US" sz="2000" dirty="0">
                <a:solidFill>
                  <a:srgbClr val="FF5572"/>
                </a:solidFill>
                <a:latin typeface="source-code-pro"/>
              </a:rPr>
              <a:t>div</a:t>
            </a:r>
            <a:r>
              <a:rPr lang="en-US" sz="2000" dirty="0">
                <a:solidFill>
                  <a:srgbClr val="89DDFF"/>
                </a:solidFill>
                <a:latin typeface="source-code-pro"/>
              </a:rPr>
              <a:t>&gt;</a:t>
            </a:r>
            <a:endParaRPr lang="en-US" sz="2000" dirty="0">
              <a:solidFill>
                <a:srgbClr val="232323"/>
              </a:solidFill>
              <a:latin typeface="source-code-pro"/>
            </a:endParaRPr>
          </a:p>
          <a:p>
            <a:r>
              <a:rPr lang="en-US" sz="2000" dirty="0">
                <a:solidFill>
                  <a:srgbClr val="C792EA"/>
                </a:solidFill>
                <a:latin typeface="source-code-pro"/>
              </a:rPr>
              <a:t>      @include</a:t>
            </a:r>
            <a:r>
              <a:rPr lang="en-US" sz="2000" dirty="0">
                <a:solidFill>
                  <a:srgbClr val="BFC7D5"/>
                </a:solidFill>
                <a:latin typeface="source-code-pro"/>
              </a:rPr>
              <a:t>(</a:t>
            </a:r>
            <a:r>
              <a:rPr lang="en-US" sz="2000" dirty="0">
                <a:solidFill>
                  <a:srgbClr val="D9F5DD"/>
                </a:solidFill>
                <a:latin typeface="source-code-pro"/>
              </a:rPr>
              <a:t>'</a:t>
            </a:r>
            <a:r>
              <a:rPr lang="en-US" sz="2000" dirty="0" err="1">
                <a:solidFill>
                  <a:srgbClr val="C3E88D"/>
                </a:solidFill>
                <a:latin typeface="source-code-pro"/>
              </a:rPr>
              <a:t>shared.errors</a:t>
            </a:r>
            <a:r>
              <a:rPr lang="en-US" sz="2000" dirty="0">
                <a:solidFill>
                  <a:srgbClr val="D9F5DD"/>
                </a:solidFill>
                <a:latin typeface="source-code-pro"/>
              </a:rPr>
              <a:t>’</a:t>
            </a:r>
            <a:r>
              <a:rPr lang="en-US" sz="2000" dirty="0">
                <a:solidFill>
                  <a:srgbClr val="BFC7D5"/>
                </a:solidFill>
                <a:latin typeface="source-code-pro"/>
              </a:rPr>
              <a:t>)</a:t>
            </a:r>
            <a:endParaRPr lang="en-US" sz="2000" dirty="0">
              <a:solidFill>
                <a:srgbClr val="232323"/>
              </a:solidFill>
              <a:latin typeface="source-code-pro"/>
            </a:endParaRPr>
          </a:p>
          <a:p>
            <a:r>
              <a:rPr lang="en-US" sz="2000" dirty="0">
                <a:solidFill>
                  <a:srgbClr val="89DDFF"/>
                </a:solidFill>
                <a:latin typeface="source-code-pro"/>
              </a:rPr>
              <a:t>      &lt;</a:t>
            </a:r>
            <a:r>
              <a:rPr lang="en-US" sz="2000" dirty="0">
                <a:solidFill>
                  <a:srgbClr val="FF5572"/>
                </a:solidFill>
                <a:latin typeface="source-code-pro"/>
              </a:rPr>
              <a:t>form</a:t>
            </a:r>
            <a:r>
              <a:rPr lang="en-US" sz="2000" dirty="0">
                <a:solidFill>
                  <a:srgbClr val="89DDFF"/>
                </a:solidFill>
                <a:latin typeface="source-code-pro"/>
              </a:rPr>
              <a:t>&gt;</a:t>
            </a:r>
            <a:endParaRPr lang="en-US" sz="2000" dirty="0">
              <a:solidFill>
                <a:srgbClr val="232323"/>
              </a:solidFill>
              <a:latin typeface="source-code-pro"/>
            </a:endParaRPr>
          </a:p>
          <a:p>
            <a:r>
              <a:rPr lang="en-US" sz="2000" dirty="0">
                <a:solidFill>
                  <a:srgbClr val="697098"/>
                </a:solidFill>
                <a:latin typeface="source-code-pro"/>
              </a:rPr>
              <a:t>                &lt;!-- Form Contents --&gt;</a:t>
            </a:r>
            <a:endParaRPr lang="en-US" sz="2000" dirty="0">
              <a:solidFill>
                <a:srgbClr val="232323"/>
              </a:solidFill>
              <a:latin typeface="source-code-pro"/>
            </a:endParaRPr>
          </a:p>
          <a:p>
            <a:r>
              <a:rPr lang="en-US" sz="2000" dirty="0">
                <a:solidFill>
                  <a:srgbClr val="89DDFF"/>
                </a:solidFill>
                <a:latin typeface="source-code-pro"/>
              </a:rPr>
              <a:t>       &lt;/</a:t>
            </a:r>
            <a:r>
              <a:rPr lang="en-US" sz="2000" dirty="0">
                <a:solidFill>
                  <a:srgbClr val="FF5572"/>
                </a:solidFill>
                <a:latin typeface="source-code-pro"/>
              </a:rPr>
              <a:t>form</a:t>
            </a:r>
            <a:r>
              <a:rPr lang="en-US" sz="2000" dirty="0">
                <a:solidFill>
                  <a:srgbClr val="89DDFF"/>
                </a:solidFill>
                <a:latin typeface="source-code-pro"/>
              </a:rPr>
              <a:t>&gt;</a:t>
            </a:r>
            <a:endParaRPr lang="en-US" sz="2000" dirty="0">
              <a:solidFill>
                <a:srgbClr val="232323"/>
              </a:solidFill>
              <a:latin typeface="source-code-pro"/>
            </a:endParaRPr>
          </a:p>
          <a:p>
            <a:r>
              <a:rPr lang="en-US" sz="2000" dirty="0">
                <a:solidFill>
                  <a:srgbClr val="89DDFF"/>
                </a:solidFill>
                <a:latin typeface="source-code-pro"/>
              </a:rPr>
              <a:t>&lt;/</a:t>
            </a:r>
            <a:r>
              <a:rPr lang="en-US" sz="2000" dirty="0">
                <a:solidFill>
                  <a:srgbClr val="FF5572"/>
                </a:solidFill>
                <a:latin typeface="source-code-pro"/>
              </a:rPr>
              <a:t>div</a:t>
            </a:r>
            <a:r>
              <a:rPr lang="en-US" sz="2000" dirty="0">
                <a:solidFill>
                  <a:srgbClr val="89DDFF"/>
                </a:solidFill>
                <a:latin typeface="source-code-pro"/>
              </a:rPr>
              <a:t>&gt;</a:t>
            </a:r>
            <a:endParaRPr lang="en-US" sz="2000" dirty="0">
              <a:solidFill>
                <a:srgbClr val="232323"/>
              </a:solidFill>
              <a:latin typeface="source-code-pro"/>
            </a:endParaRPr>
          </a:p>
        </p:txBody>
      </p:sp>
    </p:spTree>
    <p:extLst>
      <p:ext uri="{BB962C8B-B14F-4D97-AF65-F5344CB8AC3E}">
        <p14:creationId xmlns:p14="http://schemas.microsoft.com/office/powerpoint/2010/main" val="1216082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400" b="1" dirty="0">
                <a:solidFill>
                  <a:srgbClr val="002060"/>
                </a:solidFill>
                <a:latin typeface="Times New Roman" panose="02020603050405020304" pitchFamily="18" charset="0"/>
                <a:cs typeface="Times New Roman" panose="02020603050405020304" pitchFamily="18" charset="0"/>
              </a:rPr>
              <a:t>Programmer avec Laravel</a:t>
            </a:r>
            <a:endParaRPr lang="fr-FR" sz="24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0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2000" dirty="0"/>
              <a:t> </a:t>
            </a:r>
            <a:r>
              <a:rPr lang="fr-FR" sz="2000" dirty="0">
                <a:solidFill>
                  <a:srgbClr val="C00000"/>
                </a:solidFill>
                <a:latin typeface="Times New Roman" panose="02020603050405020304" pitchFamily="18" charset="0"/>
                <a:cs typeface="Times New Roman" panose="02020603050405020304" pitchFamily="18" charset="0"/>
              </a:rPr>
              <a:t>Laravel</a:t>
            </a:r>
            <a:endParaRPr lang="fr-FR" sz="2000" dirty="0">
              <a:latin typeface="Times New Roman" panose="02020603050405020304" pitchFamily="18" charset="0"/>
              <a:cs typeface="Times New Roman" panose="02020603050405020304" pitchFamily="18" charset="0"/>
            </a:endParaRPr>
          </a:p>
          <a:p>
            <a:pPr marL="400050" lvl="1" indent="0" algn="ctr">
              <a:buNone/>
            </a:pPr>
            <a:r>
              <a:rPr lang="fr-FR" sz="2400" dirty="0">
                <a:solidFill>
                  <a:srgbClr val="00B0F0"/>
                </a:solidFill>
              </a:rPr>
              <a:t>Manipulation des Vues </a:t>
            </a:r>
          </a:p>
          <a:p>
            <a:pPr lvl="1">
              <a:buFont typeface="Wingdings" panose="05000000000000000000" pitchFamily="2" charset="2"/>
              <a:buChar char="ü"/>
            </a:pPr>
            <a:r>
              <a:rPr lang="fr-FR" sz="2000" dirty="0">
                <a:solidFill>
                  <a:srgbClr val="00B0F0"/>
                </a:solidFill>
              </a:rPr>
              <a:t>L’inclusion</a:t>
            </a:r>
            <a:endParaRPr lang="fr-FR" sz="2000" b="1" i="1" dirty="0">
              <a:solidFill>
                <a:schemeClr val="tx1"/>
              </a:solidFill>
            </a:endParaRPr>
          </a:p>
          <a:p>
            <a:pPr marL="0" indent="0">
              <a:buNone/>
            </a:pPr>
            <a:r>
              <a:rPr lang="fr-FR" sz="2000" dirty="0">
                <a:latin typeface="Times New Roman" panose="02020603050405020304" pitchFamily="18" charset="0"/>
                <a:cs typeface="Times New Roman" panose="02020603050405020304" pitchFamily="18" charset="0"/>
              </a:rPr>
              <a:t>Même si la vue incluse héritera de toutes les données disponibles dans la vue parente, vous pouvez également transmettre un tableau de données supplémentaires qui doivent être mises à la disposition de la vue incluse :</a:t>
            </a:r>
          </a:p>
          <a:p>
            <a:pPr marL="0" indent="0">
              <a:buNone/>
            </a:pPr>
            <a:endParaRPr lang="fr-FR" sz="2000" b="1" dirty="0">
              <a:solidFill>
                <a:srgbClr val="002060"/>
              </a:solidFill>
              <a:latin typeface="Times New Roman" panose="02020603050405020304" pitchFamily="18" charset="0"/>
              <a:cs typeface="Times New Roman" panose="02020603050405020304" pitchFamily="18" charset="0"/>
            </a:endParaRPr>
          </a:p>
          <a:p>
            <a:pPr marL="0" indent="0">
              <a:buNone/>
            </a:pPr>
            <a:endParaRPr lang="fr-FR" sz="2000" b="1" dirty="0">
              <a:solidFill>
                <a:srgbClr val="002060"/>
              </a:solidFill>
              <a:latin typeface="Times New Roman" panose="02020603050405020304" pitchFamily="18" charset="0"/>
              <a:cs typeface="Times New Roman" panose="02020603050405020304" pitchFamily="18" charset="0"/>
            </a:endParaRPr>
          </a:p>
          <a:p>
            <a:pPr marL="0" indent="0">
              <a:buNone/>
            </a:pPr>
            <a:r>
              <a:rPr lang="fr-FR" sz="2000" dirty="0">
                <a:latin typeface="Times New Roman" panose="02020603050405020304" pitchFamily="18" charset="0"/>
                <a:cs typeface="Times New Roman" panose="02020603050405020304" pitchFamily="18" charset="0"/>
              </a:rPr>
              <a:t>Si vous essayez d’inclure une vue qui n'existe pas, </a:t>
            </a:r>
            <a:r>
              <a:rPr lang="fr-FR" sz="2000" dirty="0" err="1">
                <a:latin typeface="Times New Roman" panose="02020603050405020304" pitchFamily="18" charset="0"/>
                <a:cs typeface="Times New Roman" panose="02020603050405020304" pitchFamily="18" charset="0"/>
              </a:rPr>
              <a:t>Laravel</a:t>
            </a:r>
            <a:r>
              <a:rPr lang="fr-FR" sz="2000" dirty="0">
                <a:latin typeface="Times New Roman" panose="02020603050405020304" pitchFamily="18" charset="0"/>
                <a:cs typeface="Times New Roman" panose="02020603050405020304" pitchFamily="18" charset="0"/>
              </a:rPr>
              <a:t> lancera une erreur. Si vous souhaitez inclure une vue qui peut être présente ou non, vous devez utiliser la directive </a:t>
            </a:r>
            <a:r>
              <a:rPr lang="fr-FR" sz="2000" dirty="0">
                <a:solidFill>
                  <a:srgbClr val="7030A0"/>
                </a:solidFill>
                <a:latin typeface="Times New Roman" panose="02020603050405020304" pitchFamily="18" charset="0"/>
                <a:cs typeface="Times New Roman" panose="02020603050405020304" pitchFamily="18" charset="0"/>
              </a:rPr>
              <a:t>@</a:t>
            </a:r>
            <a:r>
              <a:rPr lang="fr-FR" sz="2000" dirty="0" err="1">
                <a:solidFill>
                  <a:srgbClr val="7030A0"/>
                </a:solidFill>
                <a:latin typeface="Times New Roman" panose="02020603050405020304" pitchFamily="18" charset="0"/>
                <a:cs typeface="Times New Roman" panose="02020603050405020304" pitchFamily="18" charset="0"/>
              </a:rPr>
              <a:t>includeIf</a:t>
            </a:r>
            <a:r>
              <a:rPr lang="fr-FR" sz="2000" dirty="0">
                <a:solidFill>
                  <a:srgbClr val="7030A0"/>
                </a:solidFill>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a:t>
            </a:r>
          </a:p>
          <a:p>
            <a:endParaRPr lang="fr-FR" dirty="0"/>
          </a:p>
        </p:txBody>
      </p:sp>
      <p:sp>
        <p:nvSpPr>
          <p:cNvPr id="8" name="Rectangle : coins arrondis 7">
            <a:extLst>
              <a:ext uri="{FF2B5EF4-FFF2-40B4-BE49-F238E27FC236}">
                <a16:creationId xmlns:a16="http://schemas.microsoft.com/office/drawing/2014/main" id="{93EC65CE-A029-4E71-8B2A-0AD8DA7B5142}"/>
              </a:ext>
            </a:extLst>
          </p:cNvPr>
          <p:cNvSpPr/>
          <p:nvPr/>
        </p:nvSpPr>
        <p:spPr>
          <a:xfrm>
            <a:off x="1547664" y="3903552"/>
            <a:ext cx="5328592" cy="4680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rgbClr val="C792EA"/>
                </a:solidFill>
                <a:latin typeface="source-code-pro"/>
              </a:rPr>
              <a:t>@include</a:t>
            </a:r>
            <a:r>
              <a:rPr lang="en-US" sz="2000" dirty="0">
                <a:solidFill>
                  <a:srgbClr val="BFC7D5"/>
                </a:solidFill>
                <a:latin typeface="source-code-pro"/>
              </a:rPr>
              <a:t>(</a:t>
            </a:r>
            <a:r>
              <a:rPr lang="en-US" sz="2000" dirty="0">
                <a:solidFill>
                  <a:srgbClr val="D9F5DD"/>
                </a:solidFill>
                <a:latin typeface="source-code-pro"/>
              </a:rPr>
              <a:t>'</a:t>
            </a:r>
            <a:r>
              <a:rPr lang="en-US" sz="2000" dirty="0">
                <a:solidFill>
                  <a:srgbClr val="C3E88D"/>
                </a:solidFill>
                <a:latin typeface="source-code-pro"/>
              </a:rPr>
              <a:t>view.name</a:t>
            </a:r>
            <a:r>
              <a:rPr lang="en-US" sz="2000" dirty="0">
                <a:solidFill>
                  <a:srgbClr val="D9F5DD"/>
                </a:solidFill>
                <a:latin typeface="source-code-pro"/>
              </a:rPr>
              <a:t>'</a:t>
            </a:r>
            <a:r>
              <a:rPr lang="en-US" sz="2000" dirty="0">
                <a:solidFill>
                  <a:srgbClr val="BFC7D5"/>
                </a:solidFill>
                <a:latin typeface="source-code-pro"/>
              </a:rPr>
              <a:t>, [</a:t>
            </a:r>
            <a:r>
              <a:rPr lang="en-US" sz="2000" dirty="0">
                <a:solidFill>
                  <a:srgbClr val="D9F5DD"/>
                </a:solidFill>
                <a:latin typeface="source-code-pro"/>
              </a:rPr>
              <a:t>'</a:t>
            </a:r>
            <a:r>
              <a:rPr lang="en-US" sz="2000" dirty="0">
                <a:solidFill>
                  <a:srgbClr val="C3E88D"/>
                </a:solidFill>
                <a:latin typeface="source-code-pro"/>
              </a:rPr>
              <a:t>status</a:t>
            </a:r>
            <a:r>
              <a:rPr lang="en-US" sz="2000" dirty="0">
                <a:solidFill>
                  <a:srgbClr val="D9F5DD"/>
                </a:solidFill>
                <a:latin typeface="source-code-pro"/>
              </a:rPr>
              <a:t>'</a:t>
            </a:r>
            <a:r>
              <a:rPr lang="en-US" sz="2000" dirty="0">
                <a:solidFill>
                  <a:srgbClr val="BFC7D5"/>
                </a:solidFill>
                <a:latin typeface="source-code-pro"/>
              </a:rPr>
              <a:t> </a:t>
            </a:r>
            <a:r>
              <a:rPr lang="en-US" sz="2000" dirty="0">
                <a:solidFill>
                  <a:srgbClr val="89DDFF"/>
                </a:solidFill>
                <a:latin typeface="source-code-pro"/>
              </a:rPr>
              <a:t>=&gt;</a:t>
            </a:r>
            <a:r>
              <a:rPr lang="en-US" sz="2000" dirty="0">
                <a:solidFill>
                  <a:srgbClr val="BFC7D5"/>
                </a:solidFill>
                <a:latin typeface="source-code-pro"/>
              </a:rPr>
              <a:t> </a:t>
            </a:r>
            <a:r>
              <a:rPr lang="en-US" sz="2000" dirty="0">
                <a:solidFill>
                  <a:srgbClr val="D9F5DD"/>
                </a:solidFill>
                <a:latin typeface="source-code-pro"/>
              </a:rPr>
              <a:t>'</a:t>
            </a:r>
            <a:r>
              <a:rPr lang="en-US" sz="2000" dirty="0">
                <a:solidFill>
                  <a:srgbClr val="C3E88D"/>
                </a:solidFill>
                <a:latin typeface="source-code-pro"/>
              </a:rPr>
              <a:t>complete</a:t>
            </a:r>
            <a:r>
              <a:rPr lang="en-US" sz="2000" dirty="0">
                <a:solidFill>
                  <a:srgbClr val="D9F5DD"/>
                </a:solidFill>
                <a:latin typeface="source-code-pro"/>
              </a:rPr>
              <a:t>'</a:t>
            </a:r>
            <a:r>
              <a:rPr lang="en-US" sz="2000" dirty="0">
                <a:solidFill>
                  <a:srgbClr val="BFC7D5"/>
                </a:solidFill>
                <a:latin typeface="source-code-pro"/>
              </a:rPr>
              <a:t>])</a:t>
            </a:r>
            <a:endParaRPr lang="en-US" sz="2000" dirty="0">
              <a:solidFill>
                <a:srgbClr val="232323"/>
              </a:solidFill>
              <a:latin typeface="source-code-pro"/>
            </a:endParaRPr>
          </a:p>
        </p:txBody>
      </p:sp>
      <p:sp>
        <p:nvSpPr>
          <p:cNvPr id="6" name="Rectangle : coins arrondis 5">
            <a:extLst>
              <a:ext uri="{FF2B5EF4-FFF2-40B4-BE49-F238E27FC236}">
                <a16:creationId xmlns:a16="http://schemas.microsoft.com/office/drawing/2014/main" id="{45AB551A-0329-4837-AF60-C83835914465}"/>
              </a:ext>
            </a:extLst>
          </p:cNvPr>
          <p:cNvSpPr/>
          <p:nvPr/>
        </p:nvSpPr>
        <p:spPr>
          <a:xfrm>
            <a:off x="1547664" y="5733256"/>
            <a:ext cx="5328592" cy="4680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rgbClr val="C792EA"/>
                </a:solidFill>
                <a:latin typeface="source-code-pro"/>
              </a:rPr>
              <a:t>@</a:t>
            </a:r>
            <a:r>
              <a:rPr lang="en-US" sz="2000" dirty="0" err="1">
                <a:solidFill>
                  <a:srgbClr val="C792EA"/>
                </a:solidFill>
                <a:latin typeface="source-code-pro"/>
              </a:rPr>
              <a:t>includeIf</a:t>
            </a:r>
            <a:r>
              <a:rPr lang="en-US" sz="2000" dirty="0">
                <a:solidFill>
                  <a:srgbClr val="BFC7D5"/>
                </a:solidFill>
                <a:latin typeface="source-code-pro"/>
              </a:rPr>
              <a:t>(</a:t>
            </a:r>
            <a:r>
              <a:rPr lang="en-US" sz="2000" dirty="0">
                <a:solidFill>
                  <a:srgbClr val="D9F5DD"/>
                </a:solidFill>
                <a:latin typeface="source-code-pro"/>
              </a:rPr>
              <a:t>'</a:t>
            </a:r>
            <a:r>
              <a:rPr lang="en-US" sz="2000" dirty="0">
                <a:solidFill>
                  <a:srgbClr val="C3E88D"/>
                </a:solidFill>
                <a:latin typeface="source-code-pro"/>
              </a:rPr>
              <a:t>view.name</a:t>
            </a:r>
            <a:r>
              <a:rPr lang="en-US" sz="2000" dirty="0">
                <a:solidFill>
                  <a:srgbClr val="D9F5DD"/>
                </a:solidFill>
                <a:latin typeface="source-code-pro"/>
              </a:rPr>
              <a:t>'</a:t>
            </a:r>
            <a:r>
              <a:rPr lang="en-US" sz="2000" dirty="0">
                <a:solidFill>
                  <a:srgbClr val="BFC7D5"/>
                </a:solidFill>
                <a:latin typeface="source-code-pro"/>
              </a:rPr>
              <a:t>, [</a:t>
            </a:r>
            <a:r>
              <a:rPr lang="en-US" sz="2000" dirty="0">
                <a:solidFill>
                  <a:srgbClr val="D9F5DD"/>
                </a:solidFill>
                <a:latin typeface="source-code-pro"/>
              </a:rPr>
              <a:t>'</a:t>
            </a:r>
            <a:r>
              <a:rPr lang="en-US" sz="2000" dirty="0">
                <a:solidFill>
                  <a:srgbClr val="C3E88D"/>
                </a:solidFill>
                <a:latin typeface="source-code-pro"/>
              </a:rPr>
              <a:t>status</a:t>
            </a:r>
            <a:r>
              <a:rPr lang="en-US" sz="2000" dirty="0">
                <a:solidFill>
                  <a:srgbClr val="D9F5DD"/>
                </a:solidFill>
                <a:latin typeface="source-code-pro"/>
              </a:rPr>
              <a:t>'</a:t>
            </a:r>
            <a:r>
              <a:rPr lang="en-US" sz="2000" dirty="0">
                <a:solidFill>
                  <a:srgbClr val="BFC7D5"/>
                </a:solidFill>
                <a:latin typeface="source-code-pro"/>
              </a:rPr>
              <a:t> </a:t>
            </a:r>
            <a:r>
              <a:rPr lang="en-US" sz="2000" dirty="0">
                <a:solidFill>
                  <a:srgbClr val="89DDFF"/>
                </a:solidFill>
                <a:latin typeface="source-code-pro"/>
              </a:rPr>
              <a:t>=&gt;</a:t>
            </a:r>
            <a:r>
              <a:rPr lang="en-US" sz="2000" dirty="0">
                <a:solidFill>
                  <a:srgbClr val="BFC7D5"/>
                </a:solidFill>
                <a:latin typeface="source-code-pro"/>
              </a:rPr>
              <a:t> </a:t>
            </a:r>
            <a:r>
              <a:rPr lang="en-US" sz="2000" dirty="0">
                <a:solidFill>
                  <a:srgbClr val="D9F5DD"/>
                </a:solidFill>
                <a:latin typeface="source-code-pro"/>
              </a:rPr>
              <a:t>'</a:t>
            </a:r>
            <a:r>
              <a:rPr lang="en-US" sz="2000" dirty="0">
                <a:solidFill>
                  <a:srgbClr val="C3E88D"/>
                </a:solidFill>
                <a:latin typeface="source-code-pro"/>
              </a:rPr>
              <a:t>complete</a:t>
            </a:r>
            <a:r>
              <a:rPr lang="en-US" sz="2000" dirty="0">
                <a:solidFill>
                  <a:srgbClr val="D9F5DD"/>
                </a:solidFill>
                <a:latin typeface="source-code-pro"/>
              </a:rPr>
              <a:t>'</a:t>
            </a:r>
            <a:r>
              <a:rPr lang="en-US" sz="2000" dirty="0">
                <a:solidFill>
                  <a:srgbClr val="BFC7D5"/>
                </a:solidFill>
                <a:latin typeface="source-code-pro"/>
              </a:rPr>
              <a:t>])</a:t>
            </a:r>
            <a:endParaRPr lang="en-US" sz="2000" dirty="0">
              <a:solidFill>
                <a:srgbClr val="232323"/>
              </a:solidFill>
              <a:latin typeface="source-code-pro"/>
            </a:endParaRPr>
          </a:p>
        </p:txBody>
      </p:sp>
    </p:spTree>
    <p:extLst>
      <p:ext uri="{BB962C8B-B14F-4D97-AF65-F5344CB8AC3E}">
        <p14:creationId xmlns:p14="http://schemas.microsoft.com/office/powerpoint/2010/main" val="213064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pPr marL="514350" indent="-514350">
              <a:buFont typeface="+mj-lt"/>
              <a:buAutoNum type="alphaUcPeriod" startAt="2"/>
            </a:pPr>
            <a:r>
              <a:rPr lang="fr-FR" sz="2400" b="1" dirty="0">
                <a:solidFill>
                  <a:srgbClr val="002060"/>
                </a:solidFill>
                <a:latin typeface="Times New Roman" panose="02020603050405020304" pitchFamily="18" charset="0"/>
                <a:cs typeface="Times New Roman" panose="02020603050405020304" pitchFamily="18" charset="0"/>
              </a:rPr>
              <a:t>Programmer avec Laravel</a:t>
            </a:r>
            <a:endParaRPr lang="fr-FR" sz="24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0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2000" dirty="0"/>
              <a:t> </a:t>
            </a:r>
            <a:r>
              <a:rPr lang="fr-FR" sz="2000" dirty="0">
                <a:solidFill>
                  <a:srgbClr val="C00000"/>
                </a:solidFill>
                <a:latin typeface="Times New Roman" panose="02020603050405020304" pitchFamily="18" charset="0"/>
                <a:cs typeface="Times New Roman" panose="02020603050405020304" pitchFamily="18" charset="0"/>
              </a:rPr>
              <a:t>Laravel</a:t>
            </a:r>
            <a:endParaRPr lang="fr-FR" sz="2000" dirty="0">
              <a:latin typeface="Times New Roman" panose="02020603050405020304" pitchFamily="18" charset="0"/>
              <a:cs typeface="Times New Roman" panose="02020603050405020304" pitchFamily="18" charset="0"/>
            </a:endParaRPr>
          </a:p>
          <a:p>
            <a:pPr marL="400050" lvl="1" indent="0" algn="ctr">
              <a:buNone/>
            </a:pPr>
            <a:r>
              <a:rPr lang="fr-FR" sz="2400" dirty="0">
                <a:solidFill>
                  <a:srgbClr val="00B0F0"/>
                </a:solidFill>
              </a:rPr>
              <a:t>Manipulation des Vues </a:t>
            </a:r>
          </a:p>
          <a:p>
            <a:pPr lvl="1">
              <a:buFont typeface="Wingdings" panose="05000000000000000000" pitchFamily="2" charset="2"/>
              <a:buChar char="ü"/>
            </a:pPr>
            <a:r>
              <a:rPr lang="fr-FR" sz="2200" dirty="0">
                <a:solidFill>
                  <a:srgbClr val="00B0F0"/>
                </a:solidFill>
              </a:rPr>
              <a:t>L’inclusion</a:t>
            </a:r>
            <a:endParaRPr lang="fr-FR" sz="2200" b="1" i="1" dirty="0">
              <a:solidFill>
                <a:schemeClr val="tx1"/>
              </a:solidFill>
            </a:endParaRPr>
          </a:p>
          <a:p>
            <a:pPr marL="0" indent="0">
              <a:buNone/>
            </a:pPr>
            <a:r>
              <a:rPr lang="fr-FR" sz="2200" dirty="0">
                <a:latin typeface="Times New Roman" panose="02020603050405020304" pitchFamily="18" charset="0"/>
                <a:cs typeface="Times New Roman" panose="02020603050405020304" pitchFamily="18" charset="0"/>
              </a:rPr>
              <a:t>Si vous souhaitez évaluée une expression booléenne à </a:t>
            </a:r>
            <a:r>
              <a:rPr lang="fr-FR" sz="2200" dirty="0" err="1">
                <a:solidFill>
                  <a:srgbClr val="C00000"/>
                </a:solidFill>
                <a:latin typeface="Times New Roman" panose="02020603050405020304" pitchFamily="18" charset="0"/>
                <a:cs typeface="Times New Roman" panose="02020603050405020304" pitchFamily="18" charset="0"/>
              </a:rPr>
              <a:t>true</a:t>
            </a:r>
            <a:r>
              <a:rPr lang="fr-FR" sz="2200" dirty="0">
                <a:latin typeface="Times New Roman" panose="02020603050405020304" pitchFamily="18" charset="0"/>
                <a:cs typeface="Times New Roman" panose="02020603050405020304" pitchFamily="18" charset="0"/>
              </a:rPr>
              <a:t> ou </a:t>
            </a:r>
            <a:r>
              <a:rPr lang="fr-FR" sz="2200" dirty="0">
                <a:solidFill>
                  <a:srgbClr val="C00000"/>
                </a:solidFill>
                <a:latin typeface="Times New Roman" panose="02020603050405020304" pitchFamily="18" charset="0"/>
                <a:cs typeface="Times New Roman" panose="02020603050405020304" pitchFamily="18" charset="0"/>
              </a:rPr>
              <a:t>false</a:t>
            </a:r>
            <a:r>
              <a:rPr lang="fr-FR" sz="2200" dirty="0">
                <a:latin typeface="Times New Roman" panose="02020603050405020304" pitchFamily="18" charset="0"/>
                <a:cs typeface="Times New Roman" panose="02020603050405020304" pitchFamily="18" charset="0"/>
              </a:rPr>
              <a:t>, vous pouvez utiliser les directives </a:t>
            </a:r>
            <a:r>
              <a:rPr lang="fr-FR" sz="2200" dirty="0">
                <a:solidFill>
                  <a:srgbClr val="7030A0"/>
                </a:solidFill>
                <a:latin typeface="Times New Roman" panose="02020603050405020304" pitchFamily="18" charset="0"/>
                <a:cs typeface="Times New Roman" panose="02020603050405020304" pitchFamily="18" charset="0"/>
              </a:rPr>
              <a:t>@</a:t>
            </a:r>
            <a:r>
              <a:rPr lang="fr-FR" sz="2200" dirty="0" err="1">
                <a:solidFill>
                  <a:srgbClr val="7030A0"/>
                </a:solidFill>
                <a:latin typeface="Times New Roman" panose="02020603050405020304" pitchFamily="18" charset="0"/>
                <a:cs typeface="Times New Roman" panose="02020603050405020304" pitchFamily="18" charset="0"/>
              </a:rPr>
              <a:t>includeWhen</a:t>
            </a:r>
            <a:r>
              <a:rPr lang="fr-FR" sz="2200" dirty="0">
                <a:solidFill>
                  <a:srgbClr val="7030A0"/>
                </a:solidFill>
                <a:latin typeface="Times New Roman" panose="02020603050405020304" pitchFamily="18" charset="0"/>
                <a:cs typeface="Times New Roman" panose="02020603050405020304" pitchFamily="18" charset="0"/>
              </a:rPr>
              <a:t> </a:t>
            </a:r>
            <a:r>
              <a:rPr lang="fr-FR" sz="2200" dirty="0">
                <a:latin typeface="Times New Roman" panose="02020603050405020304" pitchFamily="18" charset="0"/>
                <a:cs typeface="Times New Roman" panose="02020603050405020304" pitchFamily="18" charset="0"/>
              </a:rPr>
              <a:t>et </a:t>
            </a:r>
            <a:r>
              <a:rPr lang="fr-FR" sz="2200" dirty="0">
                <a:solidFill>
                  <a:srgbClr val="7030A0"/>
                </a:solidFill>
                <a:latin typeface="Times New Roman" panose="02020603050405020304" pitchFamily="18" charset="0"/>
                <a:cs typeface="Times New Roman" panose="02020603050405020304" pitchFamily="18" charset="0"/>
              </a:rPr>
              <a:t>@</a:t>
            </a:r>
            <a:r>
              <a:rPr lang="fr-FR" sz="2200" dirty="0" err="1">
                <a:solidFill>
                  <a:srgbClr val="7030A0"/>
                </a:solidFill>
                <a:latin typeface="Times New Roman" panose="02020603050405020304" pitchFamily="18" charset="0"/>
                <a:cs typeface="Times New Roman" panose="02020603050405020304" pitchFamily="18" charset="0"/>
              </a:rPr>
              <a:t>includeUnless</a:t>
            </a:r>
            <a:endParaRPr lang="fr-FR" sz="2200" b="1" dirty="0">
              <a:solidFill>
                <a:srgbClr val="7030A0"/>
              </a:solidFill>
              <a:latin typeface="Times New Roman" panose="02020603050405020304" pitchFamily="18" charset="0"/>
              <a:cs typeface="Times New Roman" panose="02020603050405020304" pitchFamily="18" charset="0"/>
            </a:endParaRPr>
          </a:p>
          <a:p>
            <a:pPr marL="0" indent="0">
              <a:buNone/>
            </a:pPr>
            <a:endParaRPr lang="fr-FR" sz="2200" b="1" dirty="0">
              <a:solidFill>
                <a:srgbClr val="002060"/>
              </a:solidFill>
              <a:latin typeface="Times New Roman" panose="02020603050405020304" pitchFamily="18" charset="0"/>
              <a:cs typeface="Times New Roman" panose="02020603050405020304" pitchFamily="18" charset="0"/>
            </a:endParaRPr>
          </a:p>
          <a:p>
            <a:pPr marL="0" indent="0">
              <a:buNone/>
            </a:pPr>
            <a:endParaRPr lang="fr-FR" sz="2200" b="1" dirty="0">
              <a:solidFill>
                <a:srgbClr val="002060"/>
              </a:solidFill>
              <a:latin typeface="Times New Roman" panose="02020603050405020304" pitchFamily="18" charset="0"/>
              <a:cs typeface="Times New Roman" panose="02020603050405020304" pitchFamily="18" charset="0"/>
            </a:endParaRPr>
          </a:p>
          <a:p>
            <a:pPr marL="0" indent="0">
              <a:buNone/>
            </a:pPr>
            <a:endParaRPr lang="fr-FR" sz="2200" b="1" dirty="0">
              <a:solidFill>
                <a:srgbClr val="002060"/>
              </a:solidFill>
              <a:latin typeface="Times New Roman" panose="02020603050405020304" pitchFamily="18" charset="0"/>
              <a:cs typeface="Times New Roman" panose="02020603050405020304" pitchFamily="18" charset="0"/>
            </a:endParaRPr>
          </a:p>
          <a:p>
            <a:pPr marL="0" indent="0">
              <a:buNone/>
            </a:pPr>
            <a:r>
              <a:rPr lang="fr-FR" sz="2200" dirty="0">
                <a:latin typeface="Times New Roman" panose="02020603050405020304" pitchFamily="18" charset="0"/>
                <a:cs typeface="Times New Roman" panose="02020603050405020304" pitchFamily="18" charset="0"/>
              </a:rPr>
              <a:t>Pour inclure la première vue qui existe à partir d'un tableau de vues donné, vous pouvez utiliser la directive </a:t>
            </a:r>
            <a:r>
              <a:rPr lang="fr-FR" sz="2200" dirty="0">
                <a:solidFill>
                  <a:srgbClr val="7030A0"/>
                </a:solidFill>
                <a:latin typeface="Times New Roman" panose="02020603050405020304" pitchFamily="18" charset="0"/>
                <a:cs typeface="Times New Roman" panose="02020603050405020304" pitchFamily="18" charset="0"/>
              </a:rPr>
              <a:t>@</a:t>
            </a:r>
            <a:r>
              <a:rPr lang="fr-FR" sz="2200" dirty="0" err="1">
                <a:solidFill>
                  <a:srgbClr val="7030A0"/>
                </a:solidFill>
                <a:latin typeface="Times New Roman" panose="02020603050405020304" pitchFamily="18" charset="0"/>
                <a:cs typeface="Times New Roman" panose="02020603050405020304" pitchFamily="18" charset="0"/>
              </a:rPr>
              <a:t>includeFirst</a:t>
            </a:r>
            <a:r>
              <a:rPr lang="fr-FR" sz="2200" dirty="0">
                <a:solidFill>
                  <a:srgbClr val="7030A0"/>
                </a:solidFill>
                <a:latin typeface="Times New Roman" panose="02020603050405020304" pitchFamily="18" charset="0"/>
                <a:cs typeface="Times New Roman" panose="02020603050405020304" pitchFamily="18" charset="0"/>
              </a:rPr>
              <a:t> </a:t>
            </a:r>
            <a:r>
              <a:rPr lang="fr-FR" sz="2200" dirty="0">
                <a:latin typeface="Times New Roman" panose="02020603050405020304" pitchFamily="18" charset="0"/>
                <a:cs typeface="Times New Roman" panose="02020603050405020304" pitchFamily="18" charset="0"/>
              </a:rPr>
              <a:t>:</a:t>
            </a:r>
          </a:p>
          <a:p>
            <a:pPr marL="0" indent="0">
              <a:buNone/>
            </a:pPr>
            <a:endParaRPr lang="fr-FR" sz="2200" dirty="0">
              <a:latin typeface="Times New Roman" panose="02020603050405020304" pitchFamily="18" charset="0"/>
              <a:cs typeface="Times New Roman" panose="02020603050405020304" pitchFamily="18" charset="0"/>
            </a:endParaRPr>
          </a:p>
          <a:p>
            <a:pPr marL="0" indent="0">
              <a:buNone/>
            </a:pPr>
            <a:endParaRPr lang="fr-FR" sz="2200" dirty="0">
              <a:latin typeface="Times New Roman" panose="02020603050405020304" pitchFamily="18" charset="0"/>
              <a:cs typeface="Times New Roman" panose="02020603050405020304" pitchFamily="18" charset="0"/>
            </a:endParaRPr>
          </a:p>
          <a:p>
            <a:pPr marL="0" indent="0">
              <a:buNone/>
            </a:pPr>
            <a:endParaRPr lang="fr-FR" sz="2200" dirty="0">
              <a:latin typeface="Times New Roman" panose="02020603050405020304" pitchFamily="18" charset="0"/>
              <a:cs typeface="Times New Roman" panose="02020603050405020304" pitchFamily="18" charset="0"/>
            </a:endParaRPr>
          </a:p>
          <a:p>
            <a:pPr marL="0" indent="0">
              <a:buNone/>
            </a:pPr>
            <a:r>
              <a:rPr lang="fr-FR" sz="2200" i="1" dirty="0">
                <a:solidFill>
                  <a:srgbClr val="C00000"/>
                </a:solidFill>
                <a:latin typeface="Times New Roman" panose="02020603050405020304" pitchFamily="18" charset="0"/>
                <a:cs typeface="Times New Roman" panose="02020603050405020304" pitchFamily="18" charset="0"/>
              </a:rPr>
              <a:t>N.B :Vous devez éviter d'utiliser les constantes </a:t>
            </a:r>
            <a:r>
              <a:rPr lang="fr-FR" sz="2200" b="1" i="1" dirty="0">
                <a:solidFill>
                  <a:srgbClr val="C00000"/>
                </a:solidFill>
                <a:latin typeface="Times New Roman" panose="02020603050405020304" pitchFamily="18" charset="0"/>
                <a:cs typeface="Times New Roman" panose="02020603050405020304" pitchFamily="18" charset="0"/>
              </a:rPr>
              <a:t>__</a:t>
            </a:r>
            <a:r>
              <a:rPr lang="fr-FR" sz="2200" b="1" i="1" dirty="0" err="1">
                <a:solidFill>
                  <a:srgbClr val="C00000"/>
                </a:solidFill>
                <a:latin typeface="Times New Roman" panose="02020603050405020304" pitchFamily="18" charset="0"/>
                <a:cs typeface="Times New Roman" panose="02020603050405020304" pitchFamily="18" charset="0"/>
              </a:rPr>
              <a:t>DIR__</a:t>
            </a:r>
            <a:r>
              <a:rPr lang="fr-FR" sz="2200" i="1" dirty="0" err="1">
                <a:solidFill>
                  <a:srgbClr val="C00000"/>
                </a:solidFill>
                <a:latin typeface="Times New Roman" panose="02020603050405020304" pitchFamily="18" charset="0"/>
                <a:cs typeface="Times New Roman" panose="02020603050405020304" pitchFamily="18" charset="0"/>
              </a:rPr>
              <a:t>et</a:t>
            </a:r>
            <a:r>
              <a:rPr lang="fr-FR" sz="2200" i="1" dirty="0">
                <a:solidFill>
                  <a:srgbClr val="C00000"/>
                </a:solidFill>
                <a:latin typeface="Times New Roman" panose="02020603050405020304" pitchFamily="18" charset="0"/>
                <a:cs typeface="Times New Roman" panose="02020603050405020304" pitchFamily="18" charset="0"/>
              </a:rPr>
              <a:t> dans vos vues Blade, car elles feront référence à l'emplacement de la vue compilée en </a:t>
            </a:r>
            <a:r>
              <a:rPr lang="fr-FR" sz="2200" i="1" dirty="0" err="1">
                <a:solidFill>
                  <a:srgbClr val="C00000"/>
                </a:solidFill>
                <a:latin typeface="Times New Roman" panose="02020603050405020304" pitchFamily="18" charset="0"/>
                <a:cs typeface="Times New Roman" panose="02020603050405020304" pitchFamily="18" charset="0"/>
              </a:rPr>
              <a:t>cache</a:t>
            </a:r>
            <a:r>
              <a:rPr lang="fr-FR" sz="2200" b="1" i="1" dirty="0" err="1">
                <a:solidFill>
                  <a:srgbClr val="C00000"/>
                </a:solidFill>
                <a:latin typeface="Times New Roman" panose="02020603050405020304" pitchFamily="18" charset="0"/>
                <a:cs typeface="Times New Roman" panose="02020603050405020304" pitchFamily="18" charset="0"/>
              </a:rPr>
              <a:t>.__FILE</a:t>
            </a:r>
            <a:r>
              <a:rPr lang="fr-FR" sz="2200" b="1" i="1" dirty="0">
                <a:solidFill>
                  <a:srgbClr val="C00000"/>
                </a:solidFill>
                <a:latin typeface="Times New Roman" panose="02020603050405020304" pitchFamily="18" charset="0"/>
                <a:cs typeface="Times New Roman" panose="02020603050405020304" pitchFamily="18" charset="0"/>
              </a:rPr>
              <a:t>__</a:t>
            </a:r>
          </a:p>
        </p:txBody>
      </p:sp>
      <p:sp>
        <p:nvSpPr>
          <p:cNvPr id="8" name="Rectangle : coins arrondis 7">
            <a:extLst>
              <a:ext uri="{FF2B5EF4-FFF2-40B4-BE49-F238E27FC236}">
                <a16:creationId xmlns:a16="http://schemas.microsoft.com/office/drawing/2014/main" id="{93EC65CE-A029-4E71-8B2A-0AD8DA7B5142}"/>
              </a:ext>
            </a:extLst>
          </p:cNvPr>
          <p:cNvSpPr/>
          <p:nvPr/>
        </p:nvSpPr>
        <p:spPr>
          <a:xfrm>
            <a:off x="1259632" y="3144626"/>
            <a:ext cx="6960763" cy="74594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rgbClr val="C792EA"/>
                </a:solidFill>
                <a:latin typeface="source-code-pro"/>
              </a:rPr>
              <a:t>@</a:t>
            </a:r>
            <a:r>
              <a:rPr lang="en-US" sz="2000" dirty="0" err="1">
                <a:solidFill>
                  <a:srgbClr val="C792EA"/>
                </a:solidFill>
                <a:latin typeface="source-code-pro"/>
              </a:rPr>
              <a:t>includeWhen</a:t>
            </a:r>
            <a:r>
              <a:rPr lang="en-US" sz="2000" dirty="0">
                <a:solidFill>
                  <a:srgbClr val="BFC7D5"/>
                </a:solidFill>
                <a:latin typeface="source-code-pro"/>
              </a:rPr>
              <a:t>(</a:t>
            </a:r>
            <a:r>
              <a:rPr lang="en-US" sz="2000" dirty="0">
                <a:solidFill>
                  <a:srgbClr val="BEC5D4"/>
                </a:solidFill>
                <a:latin typeface="source-code-pro"/>
              </a:rPr>
              <a:t>$</a:t>
            </a:r>
            <a:r>
              <a:rPr lang="en-US" sz="2000" dirty="0" err="1">
                <a:solidFill>
                  <a:srgbClr val="BEC5D4"/>
                </a:solidFill>
                <a:latin typeface="source-code-pro"/>
              </a:rPr>
              <a:t>boolean</a:t>
            </a:r>
            <a:r>
              <a:rPr lang="en-US" sz="2000" dirty="0">
                <a:solidFill>
                  <a:srgbClr val="BFC7D5"/>
                </a:solidFill>
                <a:latin typeface="source-code-pro"/>
              </a:rPr>
              <a:t>, </a:t>
            </a:r>
            <a:r>
              <a:rPr lang="en-US" sz="2000" dirty="0">
                <a:solidFill>
                  <a:srgbClr val="D9F5DD"/>
                </a:solidFill>
                <a:latin typeface="source-code-pro"/>
              </a:rPr>
              <a:t>'</a:t>
            </a:r>
            <a:r>
              <a:rPr lang="en-US" sz="2000" dirty="0">
                <a:solidFill>
                  <a:srgbClr val="C3E88D"/>
                </a:solidFill>
                <a:latin typeface="source-code-pro"/>
              </a:rPr>
              <a:t>view.name</a:t>
            </a:r>
            <a:r>
              <a:rPr lang="en-US" sz="2000" dirty="0">
                <a:solidFill>
                  <a:srgbClr val="D9F5DD"/>
                </a:solidFill>
                <a:latin typeface="source-code-pro"/>
              </a:rPr>
              <a:t>'</a:t>
            </a:r>
            <a:r>
              <a:rPr lang="en-US" sz="2000" dirty="0">
                <a:solidFill>
                  <a:srgbClr val="BFC7D5"/>
                </a:solidFill>
                <a:latin typeface="source-code-pro"/>
              </a:rPr>
              <a:t>, [</a:t>
            </a:r>
            <a:r>
              <a:rPr lang="en-US" sz="2000" dirty="0">
                <a:solidFill>
                  <a:srgbClr val="D9F5DD"/>
                </a:solidFill>
                <a:latin typeface="source-code-pro"/>
              </a:rPr>
              <a:t>'</a:t>
            </a:r>
            <a:r>
              <a:rPr lang="en-US" sz="2000" dirty="0">
                <a:solidFill>
                  <a:srgbClr val="C3E88D"/>
                </a:solidFill>
                <a:latin typeface="source-code-pro"/>
              </a:rPr>
              <a:t>status</a:t>
            </a:r>
            <a:r>
              <a:rPr lang="en-US" sz="2000" dirty="0">
                <a:solidFill>
                  <a:srgbClr val="D9F5DD"/>
                </a:solidFill>
                <a:latin typeface="source-code-pro"/>
              </a:rPr>
              <a:t>'</a:t>
            </a:r>
            <a:r>
              <a:rPr lang="en-US" sz="2000" dirty="0">
                <a:solidFill>
                  <a:srgbClr val="BFC7D5"/>
                </a:solidFill>
                <a:latin typeface="source-code-pro"/>
              </a:rPr>
              <a:t> </a:t>
            </a:r>
            <a:r>
              <a:rPr lang="en-US" sz="2000" dirty="0">
                <a:solidFill>
                  <a:srgbClr val="89DDFF"/>
                </a:solidFill>
                <a:latin typeface="source-code-pro"/>
              </a:rPr>
              <a:t>=&gt;</a:t>
            </a:r>
            <a:r>
              <a:rPr lang="en-US" sz="2000" dirty="0">
                <a:solidFill>
                  <a:srgbClr val="BFC7D5"/>
                </a:solidFill>
                <a:latin typeface="source-code-pro"/>
              </a:rPr>
              <a:t> </a:t>
            </a:r>
            <a:r>
              <a:rPr lang="en-US" sz="2000" dirty="0">
                <a:solidFill>
                  <a:srgbClr val="D9F5DD"/>
                </a:solidFill>
                <a:latin typeface="source-code-pro"/>
              </a:rPr>
              <a:t>'</a:t>
            </a:r>
            <a:r>
              <a:rPr lang="en-US" sz="2000" dirty="0">
                <a:solidFill>
                  <a:srgbClr val="C3E88D"/>
                </a:solidFill>
                <a:latin typeface="source-code-pro"/>
              </a:rPr>
              <a:t>complete</a:t>
            </a:r>
            <a:r>
              <a:rPr lang="en-US" sz="2000" dirty="0">
                <a:solidFill>
                  <a:srgbClr val="D9F5DD"/>
                </a:solidFill>
                <a:latin typeface="source-code-pro"/>
              </a:rPr>
              <a:t>'</a:t>
            </a:r>
            <a:r>
              <a:rPr lang="en-US" sz="2000" dirty="0">
                <a:solidFill>
                  <a:srgbClr val="BFC7D5"/>
                </a:solidFill>
                <a:latin typeface="source-code-pro"/>
              </a:rPr>
              <a:t>])</a:t>
            </a:r>
            <a:endParaRPr lang="en-US" sz="2000" dirty="0">
              <a:solidFill>
                <a:srgbClr val="232323"/>
              </a:solidFill>
              <a:latin typeface="source-code-pro"/>
            </a:endParaRPr>
          </a:p>
          <a:p>
            <a:r>
              <a:rPr lang="en-US" sz="2000" dirty="0">
                <a:solidFill>
                  <a:srgbClr val="82AAFF"/>
                </a:solidFill>
                <a:latin typeface="source-code-pro"/>
              </a:rPr>
              <a:t>@</a:t>
            </a:r>
            <a:r>
              <a:rPr lang="en-US" sz="2000" dirty="0" err="1">
                <a:solidFill>
                  <a:srgbClr val="82AAFF"/>
                </a:solidFill>
                <a:latin typeface="source-code-pro"/>
              </a:rPr>
              <a:t>includeUnless</a:t>
            </a:r>
            <a:r>
              <a:rPr lang="en-US" sz="2000" dirty="0">
                <a:solidFill>
                  <a:srgbClr val="BFC7D5"/>
                </a:solidFill>
                <a:latin typeface="source-code-pro"/>
              </a:rPr>
              <a:t>(</a:t>
            </a:r>
            <a:r>
              <a:rPr lang="en-US" sz="2000" dirty="0">
                <a:solidFill>
                  <a:srgbClr val="BEC5D4"/>
                </a:solidFill>
                <a:latin typeface="source-code-pro"/>
              </a:rPr>
              <a:t>$</a:t>
            </a:r>
            <a:r>
              <a:rPr lang="en-US" sz="2000" dirty="0" err="1">
                <a:solidFill>
                  <a:srgbClr val="BEC5D4"/>
                </a:solidFill>
                <a:latin typeface="source-code-pro"/>
              </a:rPr>
              <a:t>boolean</a:t>
            </a:r>
            <a:r>
              <a:rPr lang="en-US" sz="2000" dirty="0">
                <a:solidFill>
                  <a:srgbClr val="BFC7D5"/>
                </a:solidFill>
                <a:latin typeface="source-code-pro"/>
              </a:rPr>
              <a:t>, </a:t>
            </a:r>
            <a:r>
              <a:rPr lang="en-US" sz="2000" dirty="0">
                <a:solidFill>
                  <a:srgbClr val="D9F5DD"/>
                </a:solidFill>
                <a:latin typeface="source-code-pro"/>
              </a:rPr>
              <a:t>'</a:t>
            </a:r>
            <a:r>
              <a:rPr lang="en-US" sz="2000" dirty="0">
                <a:solidFill>
                  <a:srgbClr val="C3E88D"/>
                </a:solidFill>
                <a:latin typeface="source-code-pro"/>
              </a:rPr>
              <a:t>view.name</a:t>
            </a:r>
            <a:r>
              <a:rPr lang="en-US" sz="2000" dirty="0">
                <a:solidFill>
                  <a:srgbClr val="D9F5DD"/>
                </a:solidFill>
                <a:latin typeface="source-code-pro"/>
              </a:rPr>
              <a:t>'</a:t>
            </a:r>
            <a:r>
              <a:rPr lang="en-US" sz="2000" dirty="0">
                <a:solidFill>
                  <a:srgbClr val="BFC7D5"/>
                </a:solidFill>
                <a:latin typeface="source-code-pro"/>
              </a:rPr>
              <a:t>, [</a:t>
            </a:r>
            <a:r>
              <a:rPr lang="en-US" sz="2000" dirty="0">
                <a:solidFill>
                  <a:srgbClr val="D9F5DD"/>
                </a:solidFill>
                <a:latin typeface="source-code-pro"/>
              </a:rPr>
              <a:t>'</a:t>
            </a:r>
            <a:r>
              <a:rPr lang="en-US" sz="2000" dirty="0">
                <a:solidFill>
                  <a:srgbClr val="C3E88D"/>
                </a:solidFill>
                <a:latin typeface="source-code-pro"/>
              </a:rPr>
              <a:t>status</a:t>
            </a:r>
            <a:r>
              <a:rPr lang="en-US" sz="2000" dirty="0">
                <a:solidFill>
                  <a:srgbClr val="D9F5DD"/>
                </a:solidFill>
                <a:latin typeface="source-code-pro"/>
              </a:rPr>
              <a:t>'</a:t>
            </a:r>
            <a:r>
              <a:rPr lang="en-US" sz="2000" dirty="0">
                <a:solidFill>
                  <a:srgbClr val="BFC7D5"/>
                </a:solidFill>
                <a:latin typeface="source-code-pro"/>
              </a:rPr>
              <a:t> </a:t>
            </a:r>
            <a:r>
              <a:rPr lang="en-US" sz="2000" dirty="0">
                <a:solidFill>
                  <a:srgbClr val="89DDFF"/>
                </a:solidFill>
                <a:latin typeface="source-code-pro"/>
              </a:rPr>
              <a:t>=&gt;</a:t>
            </a:r>
            <a:r>
              <a:rPr lang="en-US" sz="2000" dirty="0">
                <a:solidFill>
                  <a:srgbClr val="BFC7D5"/>
                </a:solidFill>
                <a:latin typeface="source-code-pro"/>
              </a:rPr>
              <a:t> </a:t>
            </a:r>
            <a:r>
              <a:rPr lang="en-US" sz="2000" dirty="0">
                <a:solidFill>
                  <a:srgbClr val="D9F5DD"/>
                </a:solidFill>
                <a:latin typeface="source-code-pro"/>
              </a:rPr>
              <a:t>'</a:t>
            </a:r>
            <a:r>
              <a:rPr lang="en-US" sz="2000" dirty="0">
                <a:solidFill>
                  <a:srgbClr val="C3E88D"/>
                </a:solidFill>
                <a:latin typeface="source-code-pro"/>
              </a:rPr>
              <a:t>complete</a:t>
            </a:r>
            <a:r>
              <a:rPr lang="en-US" sz="2000" dirty="0">
                <a:solidFill>
                  <a:srgbClr val="D9F5DD"/>
                </a:solidFill>
                <a:latin typeface="source-code-pro"/>
              </a:rPr>
              <a:t>'</a:t>
            </a:r>
            <a:r>
              <a:rPr lang="en-US" sz="2000" dirty="0">
                <a:solidFill>
                  <a:srgbClr val="BFC7D5"/>
                </a:solidFill>
                <a:latin typeface="source-code-pro"/>
              </a:rPr>
              <a:t>])</a:t>
            </a:r>
            <a:endParaRPr lang="en-US" sz="2000" dirty="0">
              <a:solidFill>
                <a:srgbClr val="232323"/>
              </a:solidFill>
              <a:latin typeface="source-code-pro"/>
            </a:endParaRPr>
          </a:p>
        </p:txBody>
      </p:sp>
      <p:sp>
        <p:nvSpPr>
          <p:cNvPr id="6" name="Rectangle : coins arrondis 5">
            <a:extLst>
              <a:ext uri="{FF2B5EF4-FFF2-40B4-BE49-F238E27FC236}">
                <a16:creationId xmlns:a16="http://schemas.microsoft.com/office/drawing/2014/main" id="{45AB551A-0329-4837-AF60-C83835914465}"/>
              </a:ext>
            </a:extLst>
          </p:cNvPr>
          <p:cNvSpPr/>
          <p:nvPr/>
        </p:nvSpPr>
        <p:spPr>
          <a:xfrm>
            <a:off x="1259631" y="4739904"/>
            <a:ext cx="6960763" cy="56130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rgbClr val="C792EA"/>
                </a:solidFill>
                <a:latin typeface="source-code-pro"/>
              </a:rPr>
              <a:t>@</a:t>
            </a:r>
            <a:r>
              <a:rPr lang="en-US" sz="2000" dirty="0" err="1">
                <a:solidFill>
                  <a:srgbClr val="C792EA"/>
                </a:solidFill>
                <a:latin typeface="source-code-pro"/>
              </a:rPr>
              <a:t>includeFirst</a:t>
            </a:r>
            <a:r>
              <a:rPr lang="en-US" sz="2000" dirty="0">
                <a:solidFill>
                  <a:srgbClr val="BFC7D5"/>
                </a:solidFill>
                <a:latin typeface="source-code-pro"/>
              </a:rPr>
              <a:t>([</a:t>
            </a:r>
            <a:r>
              <a:rPr lang="en-US" sz="2000" dirty="0">
                <a:solidFill>
                  <a:srgbClr val="D9F5DD"/>
                </a:solidFill>
                <a:latin typeface="source-code-pro"/>
              </a:rPr>
              <a:t>'</a:t>
            </a:r>
            <a:r>
              <a:rPr lang="en-US" sz="2000" dirty="0" err="1">
                <a:solidFill>
                  <a:srgbClr val="C3E88D"/>
                </a:solidFill>
                <a:latin typeface="source-code-pro"/>
              </a:rPr>
              <a:t>custom.admin</a:t>
            </a:r>
            <a:r>
              <a:rPr lang="en-US" sz="2000" dirty="0">
                <a:solidFill>
                  <a:srgbClr val="D9F5DD"/>
                </a:solidFill>
                <a:latin typeface="source-code-pro"/>
              </a:rPr>
              <a:t>'</a:t>
            </a:r>
            <a:r>
              <a:rPr lang="en-US" sz="2000" dirty="0">
                <a:solidFill>
                  <a:srgbClr val="BFC7D5"/>
                </a:solidFill>
                <a:latin typeface="source-code-pro"/>
              </a:rPr>
              <a:t>, </a:t>
            </a:r>
            <a:r>
              <a:rPr lang="en-US" sz="2000" dirty="0">
                <a:solidFill>
                  <a:srgbClr val="D9F5DD"/>
                </a:solidFill>
                <a:latin typeface="source-code-pro"/>
              </a:rPr>
              <a:t>'</a:t>
            </a:r>
            <a:r>
              <a:rPr lang="en-US" sz="2000" dirty="0">
                <a:solidFill>
                  <a:srgbClr val="C3E88D"/>
                </a:solidFill>
                <a:latin typeface="source-code-pro"/>
              </a:rPr>
              <a:t>admin</a:t>
            </a:r>
            <a:r>
              <a:rPr lang="en-US" sz="2000" dirty="0">
                <a:solidFill>
                  <a:srgbClr val="D9F5DD"/>
                </a:solidFill>
                <a:latin typeface="source-code-pro"/>
              </a:rPr>
              <a:t>'</a:t>
            </a:r>
            <a:r>
              <a:rPr lang="en-US" sz="2000" dirty="0">
                <a:solidFill>
                  <a:srgbClr val="BFC7D5"/>
                </a:solidFill>
                <a:latin typeface="source-code-pro"/>
              </a:rPr>
              <a:t>], [</a:t>
            </a:r>
            <a:r>
              <a:rPr lang="en-US" sz="2000" dirty="0">
                <a:solidFill>
                  <a:srgbClr val="D9F5DD"/>
                </a:solidFill>
                <a:latin typeface="source-code-pro"/>
              </a:rPr>
              <a:t>'</a:t>
            </a:r>
            <a:r>
              <a:rPr lang="en-US" sz="2000" dirty="0">
                <a:solidFill>
                  <a:srgbClr val="C3E88D"/>
                </a:solidFill>
                <a:latin typeface="source-code-pro"/>
              </a:rPr>
              <a:t>status</a:t>
            </a:r>
            <a:r>
              <a:rPr lang="en-US" sz="2000" dirty="0">
                <a:solidFill>
                  <a:srgbClr val="D9F5DD"/>
                </a:solidFill>
                <a:latin typeface="source-code-pro"/>
              </a:rPr>
              <a:t>'</a:t>
            </a:r>
            <a:r>
              <a:rPr lang="en-US" sz="2000" dirty="0">
                <a:solidFill>
                  <a:srgbClr val="BFC7D5"/>
                </a:solidFill>
                <a:latin typeface="source-code-pro"/>
              </a:rPr>
              <a:t> </a:t>
            </a:r>
            <a:r>
              <a:rPr lang="en-US" sz="2000" dirty="0">
                <a:solidFill>
                  <a:srgbClr val="89DDFF"/>
                </a:solidFill>
                <a:latin typeface="source-code-pro"/>
              </a:rPr>
              <a:t>=&gt;</a:t>
            </a:r>
            <a:r>
              <a:rPr lang="en-US" sz="2000" dirty="0">
                <a:solidFill>
                  <a:srgbClr val="BFC7D5"/>
                </a:solidFill>
                <a:latin typeface="source-code-pro"/>
              </a:rPr>
              <a:t> </a:t>
            </a:r>
            <a:r>
              <a:rPr lang="en-US" sz="2000" dirty="0">
                <a:solidFill>
                  <a:srgbClr val="D9F5DD"/>
                </a:solidFill>
                <a:latin typeface="source-code-pro"/>
              </a:rPr>
              <a:t>'</a:t>
            </a:r>
            <a:r>
              <a:rPr lang="en-US" sz="2000" dirty="0">
                <a:solidFill>
                  <a:srgbClr val="C3E88D"/>
                </a:solidFill>
                <a:latin typeface="source-code-pro"/>
              </a:rPr>
              <a:t>complete</a:t>
            </a:r>
            <a:r>
              <a:rPr lang="en-US" sz="2000" dirty="0">
                <a:solidFill>
                  <a:srgbClr val="D9F5DD"/>
                </a:solidFill>
                <a:latin typeface="source-code-pro"/>
              </a:rPr>
              <a:t>'</a:t>
            </a:r>
            <a:r>
              <a:rPr lang="en-US" sz="2000" dirty="0">
                <a:solidFill>
                  <a:srgbClr val="BFC7D5"/>
                </a:solidFill>
                <a:latin typeface="source-code-pro"/>
              </a:rPr>
              <a:t>])</a:t>
            </a:r>
            <a:endParaRPr lang="en-US" sz="2000" dirty="0">
              <a:solidFill>
                <a:srgbClr val="232323"/>
              </a:solidFill>
              <a:latin typeface="source-code-pro"/>
            </a:endParaRPr>
          </a:p>
        </p:txBody>
      </p:sp>
    </p:spTree>
    <p:extLst>
      <p:ext uri="{BB962C8B-B14F-4D97-AF65-F5344CB8AC3E}">
        <p14:creationId xmlns:p14="http://schemas.microsoft.com/office/powerpoint/2010/main" val="17749275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fontScale="70000" lnSpcReduction="20000"/>
          </a:bodyPr>
          <a:lstStyle/>
          <a:p>
            <a:pPr marL="514350" indent="-514350">
              <a:buFont typeface="+mj-lt"/>
              <a:buAutoNum type="alphaUcPeriod" startAt="2"/>
            </a:pPr>
            <a:r>
              <a:rPr lang="fr-FR" sz="3100" b="1" dirty="0">
                <a:solidFill>
                  <a:srgbClr val="002060"/>
                </a:solidFill>
                <a:latin typeface="Times New Roman" panose="02020603050405020304" pitchFamily="18" charset="0"/>
                <a:cs typeface="Times New Roman" panose="02020603050405020304" pitchFamily="18" charset="0"/>
              </a:rPr>
              <a:t>Programmer avec Laravel</a:t>
            </a:r>
            <a:endParaRPr lang="fr-FR" sz="31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9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2900" dirty="0"/>
              <a:t> </a:t>
            </a:r>
            <a:r>
              <a:rPr lang="fr-FR" sz="2900" dirty="0">
                <a:solidFill>
                  <a:srgbClr val="C00000"/>
                </a:solidFill>
                <a:latin typeface="Times New Roman" panose="02020603050405020304" pitchFamily="18" charset="0"/>
                <a:cs typeface="Times New Roman" panose="02020603050405020304" pitchFamily="18" charset="0"/>
              </a:rPr>
              <a:t>Laravel</a:t>
            </a:r>
            <a:endParaRPr lang="fr-FR" sz="2900" dirty="0">
              <a:latin typeface="Times New Roman" panose="02020603050405020304" pitchFamily="18" charset="0"/>
              <a:cs typeface="Times New Roman" panose="02020603050405020304" pitchFamily="18" charset="0"/>
            </a:endParaRPr>
          </a:p>
          <a:p>
            <a:pPr marL="400050" lvl="1" indent="0" algn="ctr">
              <a:buNone/>
            </a:pPr>
            <a:r>
              <a:rPr lang="fr-FR" sz="3100" dirty="0">
                <a:solidFill>
                  <a:srgbClr val="00B0F0"/>
                </a:solidFill>
              </a:rPr>
              <a:t>Manipulation des Vues </a:t>
            </a:r>
          </a:p>
          <a:p>
            <a:pPr lvl="1">
              <a:buFont typeface="Wingdings" panose="05000000000000000000" pitchFamily="2" charset="2"/>
              <a:buChar char="ü"/>
            </a:pPr>
            <a:r>
              <a:rPr lang="fr-FR" sz="2900" dirty="0">
                <a:solidFill>
                  <a:srgbClr val="00B0F0"/>
                </a:solidFill>
              </a:rPr>
              <a:t>Rendu des vues pour les collections</a:t>
            </a:r>
            <a:endParaRPr lang="fr-FR" sz="2900" b="1" i="1" dirty="0">
              <a:solidFill>
                <a:schemeClr val="tx1"/>
              </a:solidFill>
            </a:endParaRPr>
          </a:p>
          <a:p>
            <a:pPr marL="0" indent="0">
              <a:buNone/>
            </a:pPr>
            <a:r>
              <a:rPr lang="fr-FR" sz="2900" dirty="0">
                <a:solidFill>
                  <a:srgbClr val="7030A0"/>
                </a:solidFill>
                <a:latin typeface="Times New Roman" panose="02020603050405020304" pitchFamily="18" charset="0"/>
                <a:cs typeface="Times New Roman" panose="02020603050405020304" pitchFamily="18" charset="0"/>
              </a:rPr>
              <a:t>@</a:t>
            </a:r>
            <a:r>
              <a:rPr lang="fr-FR" sz="2900" dirty="0" err="1">
                <a:solidFill>
                  <a:srgbClr val="7030A0"/>
                </a:solidFill>
                <a:latin typeface="Times New Roman" panose="02020603050405020304" pitchFamily="18" charset="0"/>
                <a:cs typeface="Times New Roman" panose="02020603050405020304" pitchFamily="18" charset="0"/>
              </a:rPr>
              <a:t>each</a:t>
            </a:r>
            <a:r>
              <a:rPr lang="fr-FR" sz="2900" dirty="0">
                <a:solidFill>
                  <a:srgbClr val="7030A0"/>
                </a:solidFill>
                <a:latin typeface="Times New Roman" panose="02020603050405020304" pitchFamily="18" charset="0"/>
                <a:cs typeface="Times New Roman" panose="02020603050405020304" pitchFamily="18" charset="0"/>
              </a:rPr>
              <a:t> </a:t>
            </a:r>
            <a:r>
              <a:rPr lang="fr-FR" sz="2900" dirty="0">
                <a:latin typeface="Times New Roman" panose="02020603050405020304" pitchFamily="18" charset="0"/>
                <a:cs typeface="Times New Roman" panose="02020603050405020304" pitchFamily="18" charset="0"/>
              </a:rPr>
              <a:t>Vous pouvez combiner des boucles et des inclusions en une seule ligne avec la directive de Blade </a:t>
            </a:r>
            <a:r>
              <a:rPr lang="fr-FR" sz="2200" dirty="0">
                <a:latin typeface="Times New Roman" panose="02020603050405020304" pitchFamily="18" charset="0"/>
                <a:cs typeface="Times New Roman" panose="02020603050405020304" pitchFamily="18" charset="0"/>
              </a:rPr>
              <a:t>:</a:t>
            </a:r>
            <a:endParaRPr lang="fr-FR" sz="2200" b="1" dirty="0">
              <a:solidFill>
                <a:srgbClr val="002060"/>
              </a:solidFill>
              <a:latin typeface="Times New Roman" panose="02020603050405020304" pitchFamily="18" charset="0"/>
              <a:cs typeface="Times New Roman" panose="02020603050405020304" pitchFamily="18" charset="0"/>
            </a:endParaRPr>
          </a:p>
          <a:p>
            <a:pPr marL="0" indent="0">
              <a:buNone/>
            </a:pPr>
            <a:endParaRPr lang="fr-FR" sz="2200" b="1" dirty="0">
              <a:solidFill>
                <a:srgbClr val="002060"/>
              </a:solidFill>
              <a:latin typeface="Times New Roman" panose="02020603050405020304" pitchFamily="18" charset="0"/>
              <a:cs typeface="Times New Roman" panose="02020603050405020304" pitchFamily="18" charset="0"/>
            </a:endParaRPr>
          </a:p>
          <a:p>
            <a:pPr marL="0" indent="0">
              <a:buNone/>
            </a:pPr>
            <a:r>
              <a:rPr lang="fr-FR" sz="2900" dirty="0">
                <a:latin typeface="Times New Roman" panose="02020603050405020304" pitchFamily="18" charset="0"/>
                <a:cs typeface="Times New Roman" panose="02020603050405020304" pitchFamily="18" charset="0"/>
              </a:rPr>
              <a:t>Le </a:t>
            </a:r>
            <a:r>
              <a:rPr lang="fr-FR" sz="2900" dirty="0">
                <a:solidFill>
                  <a:srgbClr val="7030A0"/>
                </a:solidFill>
                <a:latin typeface="Times New Roman" panose="02020603050405020304" pitchFamily="18" charset="0"/>
                <a:cs typeface="Times New Roman" panose="02020603050405020304" pitchFamily="18" charset="0"/>
              </a:rPr>
              <a:t>@</a:t>
            </a:r>
            <a:r>
              <a:rPr lang="fr-FR" sz="2900" dirty="0" err="1">
                <a:solidFill>
                  <a:srgbClr val="7030A0"/>
                </a:solidFill>
                <a:latin typeface="Times New Roman" panose="02020603050405020304" pitchFamily="18" charset="0"/>
                <a:cs typeface="Times New Roman" panose="02020603050405020304" pitchFamily="18" charset="0"/>
              </a:rPr>
              <a:t>each</a:t>
            </a:r>
            <a:r>
              <a:rPr lang="fr-FR" sz="2900" dirty="0">
                <a:solidFill>
                  <a:srgbClr val="7030A0"/>
                </a:solidFill>
                <a:latin typeface="Times New Roman" panose="02020603050405020304" pitchFamily="18" charset="0"/>
                <a:cs typeface="Times New Roman" panose="02020603050405020304" pitchFamily="18" charset="0"/>
              </a:rPr>
              <a:t> </a:t>
            </a:r>
            <a:r>
              <a:rPr lang="fr-FR" sz="2900" dirty="0">
                <a:latin typeface="Times New Roman" panose="02020603050405020304" pitchFamily="18" charset="0"/>
                <a:cs typeface="Times New Roman" panose="02020603050405020304" pitchFamily="18" charset="0"/>
              </a:rPr>
              <a:t>premier argument de la directive est la vue à afficher pour chaque élément du tableau ou de la collection. Le deuxième argument est le tableau ou la collection sur laquelle vous souhaitez itérer, tandis que le troisième argument est le nom de la variable qui sera attribué à l'itération actuelle dans la vue. Ainsi, par exemple, si vous itérez sur un tableau de </a:t>
            </a:r>
            <a:r>
              <a:rPr lang="fr-FR" sz="2900" dirty="0">
                <a:solidFill>
                  <a:srgbClr val="C00000"/>
                </a:solidFill>
                <a:latin typeface="Times New Roman" panose="02020603050405020304" pitchFamily="18" charset="0"/>
                <a:cs typeface="Times New Roman" panose="02020603050405020304" pitchFamily="18" charset="0"/>
              </a:rPr>
              <a:t>jobs</a:t>
            </a:r>
            <a:r>
              <a:rPr lang="fr-FR" sz="2900" dirty="0">
                <a:latin typeface="Times New Roman" panose="02020603050405020304" pitchFamily="18" charset="0"/>
                <a:cs typeface="Times New Roman" panose="02020603050405020304" pitchFamily="18" charset="0"/>
              </a:rPr>
              <a:t>, vous souhaiterez généralement accéder à chaque travail en tant que </a:t>
            </a:r>
            <a:r>
              <a:rPr lang="fr-FR" sz="2900" dirty="0">
                <a:solidFill>
                  <a:srgbClr val="C00000"/>
                </a:solidFill>
                <a:latin typeface="Times New Roman" panose="02020603050405020304" pitchFamily="18" charset="0"/>
                <a:cs typeface="Times New Roman" panose="02020603050405020304" pitchFamily="18" charset="0"/>
              </a:rPr>
              <a:t>job</a:t>
            </a:r>
            <a:r>
              <a:rPr lang="fr-FR" sz="2900" dirty="0">
                <a:latin typeface="Times New Roman" panose="02020603050405020304" pitchFamily="18" charset="0"/>
                <a:cs typeface="Times New Roman" panose="02020603050405020304" pitchFamily="18" charset="0"/>
              </a:rPr>
              <a:t> variable dans la vue. La clé de tableau pour l'itération actuelle sera disponible en tant que </a:t>
            </a:r>
            <a:r>
              <a:rPr lang="fr-FR" sz="2900" dirty="0">
                <a:solidFill>
                  <a:srgbClr val="C00000"/>
                </a:solidFill>
                <a:latin typeface="Times New Roman" panose="02020603050405020304" pitchFamily="18" charset="0"/>
                <a:cs typeface="Times New Roman" panose="02020603050405020304" pitchFamily="18" charset="0"/>
              </a:rPr>
              <a:t>key</a:t>
            </a:r>
            <a:r>
              <a:rPr lang="fr-FR" sz="2900" dirty="0">
                <a:latin typeface="Times New Roman" panose="02020603050405020304" pitchFamily="18" charset="0"/>
                <a:cs typeface="Times New Roman" panose="02020603050405020304" pitchFamily="18" charset="0"/>
              </a:rPr>
              <a:t> variable dans la vue.</a:t>
            </a:r>
          </a:p>
          <a:p>
            <a:pPr marL="0" indent="0">
              <a:buNone/>
            </a:pPr>
            <a:r>
              <a:rPr lang="fr-FR" sz="2900" dirty="0">
                <a:latin typeface="Times New Roman" panose="02020603050405020304" pitchFamily="18" charset="0"/>
                <a:cs typeface="Times New Roman" panose="02020603050405020304" pitchFamily="18" charset="0"/>
              </a:rPr>
              <a:t>Vous pouvez également passer un quatrième argument à la </a:t>
            </a:r>
            <a:r>
              <a:rPr lang="fr-FR" sz="2900" dirty="0">
                <a:solidFill>
                  <a:srgbClr val="7030A0"/>
                </a:solidFill>
                <a:latin typeface="Times New Roman" panose="02020603050405020304" pitchFamily="18" charset="0"/>
                <a:cs typeface="Times New Roman" panose="02020603050405020304" pitchFamily="18" charset="0"/>
              </a:rPr>
              <a:t>@</a:t>
            </a:r>
            <a:r>
              <a:rPr lang="fr-FR" sz="2900" dirty="0" err="1">
                <a:solidFill>
                  <a:srgbClr val="7030A0"/>
                </a:solidFill>
                <a:latin typeface="Times New Roman" panose="02020603050405020304" pitchFamily="18" charset="0"/>
                <a:cs typeface="Times New Roman" panose="02020603050405020304" pitchFamily="18" charset="0"/>
              </a:rPr>
              <a:t>each</a:t>
            </a:r>
            <a:r>
              <a:rPr lang="fr-FR" sz="2900" dirty="0">
                <a:solidFill>
                  <a:srgbClr val="7030A0"/>
                </a:solidFill>
                <a:latin typeface="Times New Roman" panose="02020603050405020304" pitchFamily="18" charset="0"/>
                <a:cs typeface="Times New Roman" panose="02020603050405020304" pitchFamily="18" charset="0"/>
              </a:rPr>
              <a:t> </a:t>
            </a:r>
            <a:r>
              <a:rPr lang="fr-FR" sz="2900" dirty="0">
                <a:latin typeface="Times New Roman" panose="02020603050405020304" pitchFamily="18" charset="0"/>
                <a:cs typeface="Times New Roman" panose="02020603050405020304" pitchFamily="18" charset="0"/>
              </a:rPr>
              <a:t>directive. Cet argument détermine la vue qui sera rendue si le tableau donné est vide.</a:t>
            </a:r>
          </a:p>
          <a:p>
            <a:pPr marL="0" indent="0">
              <a:buNone/>
            </a:pPr>
            <a:endParaRPr lang="fr-FR" sz="2200" dirty="0">
              <a:latin typeface="Times New Roman" panose="02020603050405020304" pitchFamily="18" charset="0"/>
              <a:cs typeface="Times New Roman" panose="02020603050405020304" pitchFamily="18" charset="0"/>
            </a:endParaRPr>
          </a:p>
          <a:p>
            <a:pPr marL="0" indent="0">
              <a:buNone/>
            </a:pPr>
            <a:endParaRPr lang="fr-FR" sz="2200" dirty="0">
              <a:latin typeface="Times New Roman" panose="02020603050405020304" pitchFamily="18" charset="0"/>
              <a:cs typeface="Times New Roman" panose="02020603050405020304" pitchFamily="18" charset="0"/>
            </a:endParaRPr>
          </a:p>
        </p:txBody>
      </p:sp>
      <p:sp>
        <p:nvSpPr>
          <p:cNvPr id="8" name="Rectangle : coins arrondis 7">
            <a:extLst>
              <a:ext uri="{FF2B5EF4-FFF2-40B4-BE49-F238E27FC236}">
                <a16:creationId xmlns:a16="http://schemas.microsoft.com/office/drawing/2014/main" id="{93EC65CE-A029-4E71-8B2A-0AD8DA7B5142}"/>
              </a:ext>
            </a:extLst>
          </p:cNvPr>
          <p:cNvSpPr/>
          <p:nvPr/>
        </p:nvSpPr>
        <p:spPr>
          <a:xfrm>
            <a:off x="3851920" y="2852936"/>
            <a:ext cx="3645767" cy="4680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rgbClr val="C792EA"/>
                </a:solidFill>
                <a:latin typeface="source-code-pro"/>
              </a:rPr>
              <a:t>@each</a:t>
            </a:r>
            <a:r>
              <a:rPr lang="en-US" sz="2000" dirty="0">
                <a:solidFill>
                  <a:srgbClr val="BFC7D5"/>
                </a:solidFill>
                <a:latin typeface="source-code-pro"/>
              </a:rPr>
              <a:t>(</a:t>
            </a:r>
            <a:r>
              <a:rPr lang="en-US" sz="2000" dirty="0">
                <a:solidFill>
                  <a:srgbClr val="D9F5DD"/>
                </a:solidFill>
                <a:latin typeface="source-code-pro"/>
              </a:rPr>
              <a:t>'</a:t>
            </a:r>
            <a:r>
              <a:rPr lang="en-US" sz="2000" dirty="0">
                <a:solidFill>
                  <a:srgbClr val="C3E88D"/>
                </a:solidFill>
                <a:latin typeface="source-code-pro"/>
              </a:rPr>
              <a:t>view.name</a:t>
            </a:r>
            <a:r>
              <a:rPr lang="en-US" sz="2000" dirty="0">
                <a:solidFill>
                  <a:srgbClr val="D9F5DD"/>
                </a:solidFill>
                <a:latin typeface="source-code-pro"/>
              </a:rPr>
              <a:t>'</a:t>
            </a:r>
            <a:r>
              <a:rPr lang="en-US" sz="2000" dirty="0">
                <a:solidFill>
                  <a:srgbClr val="BFC7D5"/>
                </a:solidFill>
                <a:latin typeface="source-code-pro"/>
              </a:rPr>
              <a:t>, </a:t>
            </a:r>
            <a:r>
              <a:rPr lang="en-US" sz="2000" dirty="0">
                <a:solidFill>
                  <a:srgbClr val="BEC5D4"/>
                </a:solidFill>
                <a:latin typeface="source-code-pro"/>
              </a:rPr>
              <a:t>$jobs</a:t>
            </a:r>
            <a:r>
              <a:rPr lang="en-US" sz="2000" dirty="0">
                <a:solidFill>
                  <a:srgbClr val="BFC7D5"/>
                </a:solidFill>
                <a:latin typeface="source-code-pro"/>
              </a:rPr>
              <a:t>, </a:t>
            </a:r>
            <a:r>
              <a:rPr lang="en-US" sz="2000" dirty="0">
                <a:solidFill>
                  <a:srgbClr val="D9F5DD"/>
                </a:solidFill>
                <a:latin typeface="source-code-pro"/>
              </a:rPr>
              <a:t>'</a:t>
            </a:r>
            <a:r>
              <a:rPr lang="en-US" sz="2000" dirty="0">
                <a:solidFill>
                  <a:srgbClr val="C3E88D"/>
                </a:solidFill>
                <a:latin typeface="source-code-pro"/>
              </a:rPr>
              <a:t>job</a:t>
            </a:r>
            <a:r>
              <a:rPr lang="en-US" sz="2000" dirty="0">
                <a:solidFill>
                  <a:srgbClr val="D9F5DD"/>
                </a:solidFill>
                <a:latin typeface="source-code-pro"/>
              </a:rPr>
              <a:t>'</a:t>
            </a:r>
            <a:r>
              <a:rPr lang="en-US" sz="2000" dirty="0">
                <a:solidFill>
                  <a:srgbClr val="BFC7D5"/>
                </a:solidFill>
                <a:latin typeface="source-code-pro"/>
              </a:rPr>
              <a:t>)</a:t>
            </a:r>
            <a:endParaRPr lang="en-US" sz="2000" dirty="0">
              <a:solidFill>
                <a:srgbClr val="232323"/>
              </a:solidFill>
              <a:latin typeface="source-code-pro"/>
            </a:endParaRPr>
          </a:p>
        </p:txBody>
      </p:sp>
      <p:sp>
        <p:nvSpPr>
          <p:cNvPr id="7" name="Rectangle : coins arrondis 6">
            <a:extLst>
              <a:ext uri="{FF2B5EF4-FFF2-40B4-BE49-F238E27FC236}">
                <a16:creationId xmlns:a16="http://schemas.microsoft.com/office/drawing/2014/main" id="{C1DBF597-41E0-4750-ACBD-68318853EE84}"/>
              </a:ext>
            </a:extLst>
          </p:cNvPr>
          <p:cNvSpPr/>
          <p:nvPr/>
        </p:nvSpPr>
        <p:spPr>
          <a:xfrm>
            <a:off x="2051721" y="5943382"/>
            <a:ext cx="5445966" cy="4680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rgbClr val="C792EA"/>
                </a:solidFill>
                <a:latin typeface="source-code-pro"/>
              </a:rPr>
              <a:t>@each</a:t>
            </a:r>
            <a:r>
              <a:rPr lang="en-US" sz="2000" dirty="0">
                <a:solidFill>
                  <a:srgbClr val="BFC7D5"/>
                </a:solidFill>
                <a:latin typeface="source-code-pro"/>
              </a:rPr>
              <a:t>(</a:t>
            </a:r>
            <a:r>
              <a:rPr lang="en-US" sz="2000" dirty="0">
                <a:solidFill>
                  <a:srgbClr val="D9F5DD"/>
                </a:solidFill>
                <a:latin typeface="source-code-pro"/>
              </a:rPr>
              <a:t>'</a:t>
            </a:r>
            <a:r>
              <a:rPr lang="en-US" sz="2000" dirty="0">
                <a:solidFill>
                  <a:srgbClr val="C3E88D"/>
                </a:solidFill>
                <a:latin typeface="source-code-pro"/>
              </a:rPr>
              <a:t>view.name</a:t>
            </a:r>
            <a:r>
              <a:rPr lang="en-US" sz="2000" dirty="0">
                <a:solidFill>
                  <a:srgbClr val="D9F5DD"/>
                </a:solidFill>
                <a:latin typeface="source-code-pro"/>
              </a:rPr>
              <a:t>'</a:t>
            </a:r>
            <a:r>
              <a:rPr lang="en-US" sz="2000" dirty="0">
                <a:solidFill>
                  <a:srgbClr val="BFC7D5"/>
                </a:solidFill>
                <a:latin typeface="source-code-pro"/>
              </a:rPr>
              <a:t>, </a:t>
            </a:r>
            <a:r>
              <a:rPr lang="en-US" sz="2000" dirty="0">
                <a:solidFill>
                  <a:srgbClr val="BEC5D4"/>
                </a:solidFill>
                <a:latin typeface="source-code-pro"/>
              </a:rPr>
              <a:t>$jobs</a:t>
            </a:r>
            <a:r>
              <a:rPr lang="en-US" sz="2000" dirty="0">
                <a:solidFill>
                  <a:srgbClr val="BFC7D5"/>
                </a:solidFill>
                <a:latin typeface="source-code-pro"/>
              </a:rPr>
              <a:t>, </a:t>
            </a:r>
            <a:r>
              <a:rPr lang="en-US" sz="2000" dirty="0">
                <a:solidFill>
                  <a:srgbClr val="D9F5DD"/>
                </a:solidFill>
                <a:latin typeface="source-code-pro"/>
              </a:rPr>
              <a:t>'</a:t>
            </a:r>
            <a:r>
              <a:rPr lang="en-US" sz="2000" dirty="0">
                <a:solidFill>
                  <a:srgbClr val="C3E88D"/>
                </a:solidFill>
                <a:latin typeface="source-code-pro"/>
              </a:rPr>
              <a:t>job</a:t>
            </a:r>
            <a:r>
              <a:rPr lang="en-US" sz="2000" dirty="0">
                <a:solidFill>
                  <a:srgbClr val="D9F5DD"/>
                </a:solidFill>
                <a:latin typeface="source-code-pro"/>
              </a:rPr>
              <a:t>'</a:t>
            </a:r>
            <a:r>
              <a:rPr lang="en-US" sz="2000" dirty="0">
                <a:solidFill>
                  <a:srgbClr val="BFC7D5"/>
                </a:solidFill>
                <a:latin typeface="source-code-pro"/>
              </a:rPr>
              <a:t>, </a:t>
            </a:r>
            <a:r>
              <a:rPr lang="en-US" sz="2000" dirty="0">
                <a:solidFill>
                  <a:srgbClr val="D9F5DD"/>
                </a:solidFill>
                <a:latin typeface="source-code-pro"/>
              </a:rPr>
              <a:t>'</a:t>
            </a:r>
            <a:r>
              <a:rPr lang="en-US" sz="2000" dirty="0">
                <a:solidFill>
                  <a:srgbClr val="C3E88D"/>
                </a:solidFill>
                <a:latin typeface="source-code-pro"/>
              </a:rPr>
              <a:t>view.empty</a:t>
            </a:r>
            <a:r>
              <a:rPr lang="en-US" sz="2000" dirty="0">
                <a:solidFill>
                  <a:srgbClr val="D9F5DD"/>
                </a:solidFill>
                <a:latin typeface="source-code-pro"/>
              </a:rPr>
              <a:t>'</a:t>
            </a:r>
            <a:r>
              <a:rPr lang="en-US" sz="2000" dirty="0">
                <a:solidFill>
                  <a:srgbClr val="BFC7D5"/>
                </a:solidFill>
                <a:latin typeface="source-code-pro"/>
              </a:rPr>
              <a:t>)</a:t>
            </a:r>
            <a:endParaRPr lang="en-US" sz="2000" dirty="0">
              <a:solidFill>
                <a:srgbClr val="232323"/>
              </a:solidFill>
              <a:latin typeface="source-code-pro"/>
            </a:endParaRPr>
          </a:p>
        </p:txBody>
      </p:sp>
    </p:spTree>
    <p:extLst>
      <p:ext uri="{BB962C8B-B14F-4D97-AF65-F5344CB8AC3E}">
        <p14:creationId xmlns:p14="http://schemas.microsoft.com/office/powerpoint/2010/main" val="2696241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400" b="1" dirty="0">
                <a:solidFill>
                  <a:srgbClr val="002060"/>
                </a:solidFill>
                <a:latin typeface="Times New Roman" panose="02020603050405020304" pitchFamily="18" charset="0"/>
                <a:cs typeface="Times New Roman" panose="02020603050405020304" pitchFamily="18" charset="0"/>
              </a:rPr>
              <a:t>Programmer avec Laravel</a:t>
            </a:r>
            <a:endParaRPr lang="fr-FR" sz="24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0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2000" dirty="0"/>
              <a:t> </a:t>
            </a:r>
            <a:r>
              <a:rPr lang="fr-FR" sz="2000" dirty="0">
                <a:solidFill>
                  <a:srgbClr val="C00000"/>
                </a:solidFill>
                <a:latin typeface="Times New Roman" panose="02020603050405020304" pitchFamily="18" charset="0"/>
                <a:cs typeface="Times New Roman" panose="02020603050405020304" pitchFamily="18" charset="0"/>
              </a:rPr>
              <a:t>Laravel</a:t>
            </a:r>
            <a:endParaRPr lang="fr-FR" sz="2000" dirty="0">
              <a:latin typeface="Times New Roman" panose="02020603050405020304" pitchFamily="18" charset="0"/>
              <a:cs typeface="Times New Roman" panose="02020603050405020304" pitchFamily="18" charset="0"/>
            </a:endParaRPr>
          </a:p>
          <a:p>
            <a:pPr marL="400050" lvl="1" indent="0" algn="ctr">
              <a:buNone/>
            </a:pPr>
            <a:r>
              <a:rPr lang="fr-FR" sz="2400" dirty="0">
                <a:solidFill>
                  <a:srgbClr val="00B0F0"/>
                </a:solidFill>
              </a:rPr>
              <a:t>Manipulation des Vues </a:t>
            </a:r>
          </a:p>
          <a:p>
            <a:pPr lvl="1">
              <a:buFont typeface="Wingdings" panose="05000000000000000000" pitchFamily="2" charset="2"/>
              <a:buChar char="ü"/>
            </a:pPr>
            <a:r>
              <a:rPr lang="fr-FR" sz="2000" dirty="0">
                <a:solidFill>
                  <a:srgbClr val="00B0F0"/>
                </a:solidFill>
              </a:rPr>
              <a:t>Les composants</a:t>
            </a:r>
            <a:endParaRPr lang="fr-FR" sz="2000" b="1" i="1" dirty="0">
              <a:solidFill>
                <a:schemeClr val="tx1"/>
              </a:solidFill>
            </a:endParaRPr>
          </a:p>
          <a:p>
            <a:pPr marL="0" indent="0">
              <a:buNone/>
            </a:pPr>
            <a:r>
              <a:rPr lang="fr-FR" sz="2000" dirty="0">
                <a:latin typeface="Times New Roman" panose="02020603050405020304" pitchFamily="18" charset="0"/>
                <a:cs typeface="Times New Roman" panose="02020603050405020304" pitchFamily="18" charset="0"/>
              </a:rPr>
              <a:t>Les composants et les emplacements offrent des avantages similaires aux sections, aux mises en page et aux inclusions ; cependant, certains peuvent trouver le modèle mental des composants et des emplacements plus facile à comprendre. Il existe deux approches pour écrire des composants : les composants basés sur des classes et les composants anonymes.</a:t>
            </a:r>
            <a:endParaRPr lang="fr-FR" sz="2400" b="1" dirty="0">
              <a:solidFill>
                <a:srgbClr val="002060"/>
              </a:solidFill>
              <a:latin typeface="Times New Roman" panose="02020603050405020304" pitchFamily="18" charset="0"/>
              <a:cs typeface="Times New Roman" panose="02020603050405020304" pitchFamily="18" charset="0"/>
            </a:endParaRPr>
          </a:p>
          <a:p>
            <a:r>
              <a:rPr lang="fr-FR" sz="2000" dirty="0">
                <a:latin typeface="Times New Roman" panose="02020603050405020304" pitchFamily="18" charset="0"/>
                <a:cs typeface="Times New Roman" panose="02020603050405020304" pitchFamily="18" charset="0"/>
              </a:rPr>
              <a:t>Créer un composant basé sur une classe, placera le composant dans le dossier </a:t>
            </a:r>
            <a:r>
              <a:rPr lang="fr-FR" sz="2000" b="1" i="1" dirty="0">
                <a:latin typeface="Times New Roman" panose="02020603050405020304" pitchFamily="18" charset="0"/>
                <a:cs typeface="Times New Roman" panose="02020603050405020304" pitchFamily="18" charset="0"/>
              </a:rPr>
              <a:t>app/View/Components</a:t>
            </a:r>
          </a:p>
          <a:p>
            <a:pPr marL="0" indent="0">
              <a:buNone/>
            </a:pPr>
            <a:endParaRPr lang="fr-FR" sz="2000" b="1" i="1" dirty="0">
              <a:latin typeface="Times New Roman" panose="02020603050405020304" pitchFamily="18" charset="0"/>
              <a:cs typeface="Times New Roman" panose="02020603050405020304" pitchFamily="18" charset="0"/>
            </a:endParaRPr>
          </a:p>
          <a:p>
            <a:pPr marL="0" indent="0">
              <a:buNone/>
            </a:pPr>
            <a:r>
              <a:rPr lang="fr-FR" sz="2000" dirty="0">
                <a:latin typeface="Times New Roman" panose="02020603050405020304" pitchFamily="18" charset="0"/>
                <a:cs typeface="Times New Roman" panose="02020603050405020304" pitchFamily="18" charset="0"/>
              </a:rPr>
              <a:t>Créera également un modèle de vue pour le composant. La vue sera placée dans le dossier </a:t>
            </a:r>
            <a:r>
              <a:rPr lang="fr-FR" sz="2000" b="1" i="1" dirty="0">
                <a:latin typeface="Times New Roman" panose="02020603050405020304" pitchFamily="18" charset="0"/>
                <a:cs typeface="Times New Roman" panose="02020603050405020304" pitchFamily="18" charset="0"/>
              </a:rPr>
              <a:t>resources/views/components</a:t>
            </a:r>
            <a:r>
              <a:rPr lang="fr-FR" sz="2000" dirty="0">
                <a:latin typeface="Times New Roman" panose="02020603050405020304" pitchFamily="18" charset="0"/>
                <a:cs typeface="Times New Roman" panose="02020603050405020304" pitchFamily="18" charset="0"/>
              </a:rPr>
              <a:t>.</a:t>
            </a:r>
          </a:p>
        </p:txBody>
      </p:sp>
      <p:sp>
        <p:nvSpPr>
          <p:cNvPr id="6" name="Rectangle : coins arrondis 5">
            <a:extLst>
              <a:ext uri="{FF2B5EF4-FFF2-40B4-BE49-F238E27FC236}">
                <a16:creationId xmlns:a16="http://schemas.microsoft.com/office/drawing/2014/main" id="{04B62C57-27EC-431F-8C1E-B0B0FFB5B95B}"/>
              </a:ext>
            </a:extLst>
          </p:cNvPr>
          <p:cNvSpPr/>
          <p:nvPr/>
        </p:nvSpPr>
        <p:spPr>
          <a:xfrm>
            <a:off x="4427984" y="4941168"/>
            <a:ext cx="4037704" cy="43204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rgbClr val="00B0F0"/>
                </a:solidFill>
                <a:latin typeface="inherit"/>
              </a:rPr>
              <a:t>php artisan </a:t>
            </a:r>
            <a:r>
              <a:rPr lang="en-US" sz="2000" dirty="0">
                <a:solidFill>
                  <a:srgbClr val="C00000"/>
                </a:solidFill>
                <a:latin typeface="inherit"/>
              </a:rPr>
              <a:t>make:component </a:t>
            </a:r>
            <a:r>
              <a:rPr lang="en-US" sz="2000" dirty="0">
                <a:solidFill>
                  <a:srgbClr val="00B050"/>
                </a:solidFill>
                <a:latin typeface="inherit"/>
              </a:rPr>
              <a:t>Alert</a:t>
            </a:r>
            <a:endParaRPr lang="en-US" sz="2000" dirty="0">
              <a:solidFill>
                <a:srgbClr val="00B050"/>
              </a:solidFill>
              <a:latin typeface="Source Code Pro"/>
            </a:endParaRPr>
          </a:p>
        </p:txBody>
      </p:sp>
    </p:spTree>
    <p:extLst>
      <p:ext uri="{BB962C8B-B14F-4D97-AF65-F5344CB8AC3E}">
        <p14:creationId xmlns:p14="http://schemas.microsoft.com/office/powerpoint/2010/main" val="3793806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400" b="1" dirty="0">
                <a:solidFill>
                  <a:srgbClr val="002060"/>
                </a:solidFill>
                <a:latin typeface="Times New Roman" panose="02020603050405020304" pitchFamily="18" charset="0"/>
                <a:cs typeface="Times New Roman" panose="02020603050405020304" pitchFamily="18" charset="0"/>
              </a:rPr>
              <a:t>Programmer avec Laravel</a:t>
            </a:r>
            <a:endParaRPr lang="fr-FR" sz="24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0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2000" dirty="0"/>
              <a:t> </a:t>
            </a:r>
            <a:r>
              <a:rPr lang="fr-FR" sz="2000" dirty="0">
                <a:solidFill>
                  <a:srgbClr val="C00000"/>
                </a:solidFill>
                <a:latin typeface="Times New Roman" panose="02020603050405020304" pitchFamily="18" charset="0"/>
                <a:cs typeface="Times New Roman" panose="02020603050405020304" pitchFamily="18" charset="0"/>
              </a:rPr>
              <a:t>Laravel</a:t>
            </a:r>
            <a:endParaRPr lang="fr-FR" sz="2000" dirty="0">
              <a:latin typeface="Times New Roman" panose="02020603050405020304" pitchFamily="18" charset="0"/>
              <a:cs typeface="Times New Roman" panose="02020603050405020304" pitchFamily="18" charset="0"/>
            </a:endParaRPr>
          </a:p>
          <a:p>
            <a:pPr marL="400050" lvl="1" indent="0" algn="ctr">
              <a:buNone/>
            </a:pPr>
            <a:r>
              <a:rPr lang="fr-FR" sz="2400" dirty="0">
                <a:solidFill>
                  <a:srgbClr val="00B0F0"/>
                </a:solidFill>
              </a:rPr>
              <a:t>Manipulation des Vues </a:t>
            </a:r>
          </a:p>
          <a:p>
            <a:pPr lvl="1">
              <a:buFont typeface="Wingdings" panose="05000000000000000000" pitchFamily="2" charset="2"/>
              <a:buChar char="ü"/>
            </a:pPr>
            <a:r>
              <a:rPr lang="fr-FR" sz="2000" dirty="0">
                <a:solidFill>
                  <a:srgbClr val="00B0F0"/>
                </a:solidFill>
              </a:rPr>
              <a:t>Les composants(suite)</a:t>
            </a:r>
            <a:endParaRPr lang="fr-FR" sz="2000" b="1" i="1" dirty="0">
              <a:solidFill>
                <a:schemeClr val="tx1"/>
              </a:solidFill>
            </a:endParaRPr>
          </a:p>
          <a:p>
            <a:pPr marL="0" indent="0">
              <a:buNone/>
            </a:pPr>
            <a:r>
              <a:rPr lang="fr-FR" sz="2000" dirty="0">
                <a:latin typeface="Times New Roman" panose="02020603050405020304" pitchFamily="18" charset="0"/>
                <a:cs typeface="Times New Roman" panose="02020603050405020304" pitchFamily="18" charset="0"/>
              </a:rPr>
              <a:t>Lors de l'écriture de composants pour votre propre application, les composants sont automatiquement découverts dans le dossier </a:t>
            </a:r>
            <a:r>
              <a:rPr lang="fr-FR" sz="2000" b="1" i="1" dirty="0">
                <a:latin typeface="Times New Roman" panose="02020603050405020304" pitchFamily="18" charset="0"/>
                <a:cs typeface="Times New Roman" panose="02020603050405020304" pitchFamily="18" charset="0"/>
              </a:rPr>
              <a:t>app/View/Components </a:t>
            </a:r>
            <a:r>
              <a:rPr lang="fr-FR" sz="2000" dirty="0">
                <a:latin typeface="Times New Roman" panose="02020603050405020304" pitchFamily="18" charset="0"/>
                <a:cs typeface="Times New Roman" panose="02020603050405020304" pitchFamily="18" charset="0"/>
              </a:rPr>
              <a:t>et le dossier </a:t>
            </a:r>
            <a:r>
              <a:rPr lang="fr-FR" sz="2000" b="1" i="1" dirty="0">
                <a:latin typeface="Times New Roman" panose="02020603050405020304" pitchFamily="18" charset="0"/>
                <a:cs typeface="Times New Roman" panose="02020603050405020304" pitchFamily="18" charset="0"/>
              </a:rPr>
              <a:t>resources/views/components</a:t>
            </a:r>
            <a:r>
              <a:rPr lang="fr-FR" sz="2000" dirty="0">
                <a:latin typeface="Times New Roman" panose="02020603050405020304" pitchFamily="18" charset="0"/>
                <a:cs typeface="Times New Roman" panose="02020603050405020304" pitchFamily="18" charset="0"/>
              </a:rPr>
              <a:t>, de sorte qu'aucun autre enregistrement de composant n'est généralement requis.</a:t>
            </a:r>
          </a:p>
          <a:p>
            <a:pPr marL="0" indent="0">
              <a:buNone/>
            </a:pPr>
            <a:r>
              <a:rPr lang="fr-FR" sz="2000" dirty="0">
                <a:latin typeface="Times New Roman" panose="02020603050405020304" pitchFamily="18" charset="0"/>
                <a:cs typeface="Times New Roman" panose="02020603050405020304" pitchFamily="18" charset="0"/>
              </a:rPr>
              <a:t>Vous pouvez également créer des composants dans des sous-répertoires :</a:t>
            </a:r>
          </a:p>
          <a:p>
            <a:pPr marL="0" indent="0">
              <a:buNone/>
            </a:pPr>
            <a:endParaRPr lang="fr-FR" sz="2000" dirty="0">
              <a:latin typeface="Times New Roman" panose="02020603050405020304" pitchFamily="18" charset="0"/>
              <a:cs typeface="Times New Roman" panose="02020603050405020304" pitchFamily="18" charset="0"/>
            </a:endParaRPr>
          </a:p>
          <a:p>
            <a:pPr marL="0" indent="0">
              <a:buNone/>
            </a:pPr>
            <a:endParaRPr lang="fr-FR" sz="2000" dirty="0">
              <a:latin typeface="Times New Roman" panose="02020603050405020304" pitchFamily="18" charset="0"/>
              <a:cs typeface="Times New Roman" panose="02020603050405020304" pitchFamily="18" charset="0"/>
            </a:endParaRPr>
          </a:p>
          <a:p>
            <a:pPr marL="0" indent="0">
              <a:buNone/>
            </a:pPr>
            <a:r>
              <a:rPr lang="fr-FR" sz="2000" dirty="0">
                <a:latin typeface="Times New Roman" panose="02020603050405020304" pitchFamily="18" charset="0"/>
                <a:cs typeface="Times New Roman" panose="02020603050405020304" pitchFamily="18" charset="0"/>
              </a:rPr>
              <a:t>La commande ci-dessus créera un </a:t>
            </a:r>
            <a:r>
              <a:rPr lang="fr-FR" sz="2000" b="1" dirty="0">
                <a:solidFill>
                  <a:srgbClr val="C00000"/>
                </a:solidFill>
                <a:latin typeface="Times New Roman" panose="02020603050405020304" pitchFamily="18" charset="0"/>
                <a:cs typeface="Times New Roman" panose="02020603050405020304" pitchFamily="18" charset="0"/>
              </a:rPr>
              <a:t>Input</a:t>
            </a:r>
            <a:r>
              <a:rPr lang="fr-FR" sz="2000" dirty="0">
                <a:latin typeface="Times New Roman" panose="02020603050405020304" pitchFamily="18" charset="0"/>
                <a:cs typeface="Times New Roman" panose="02020603050405020304" pitchFamily="18" charset="0"/>
              </a:rPr>
              <a:t> composant dans le dossier  </a:t>
            </a:r>
            <a:r>
              <a:rPr lang="fr-FR" sz="2000" b="1" i="1" dirty="0">
                <a:latin typeface="Times New Roman" panose="02020603050405020304" pitchFamily="18" charset="0"/>
                <a:cs typeface="Times New Roman" panose="02020603050405020304" pitchFamily="18" charset="0"/>
              </a:rPr>
              <a:t>app/View/Components/Forms </a:t>
            </a:r>
            <a:r>
              <a:rPr lang="fr-FR" sz="2000" dirty="0">
                <a:latin typeface="Times New Roman" panose="02020603050405020304" pitchFamily="18" charset="0"/>
                <a:cs typeface="Times New Roman" panose="02020603050405020304" pitchFamily="18" charset="0"/>
              </a:rPr>
              <a:t>et la vue sera placée dans le dossier </a:t>
            </a:r>
            <a:r>
              <a:rPr lang="fr-FR" sz="2000" b="1" i="1" dirty="0">
                <a:latin typeface="Times New Roman" panose="02020603050405020304" pitchFamily="18" charset="0"/>
                <a:cs typeface="Times New Roman" panose="02020603050405020304" pitchFamily="18" charset="0"/>
              </a:rPr>
              <a:t>resources/views/components/forms</a:t>
            </a:r>
            <a:r>
              <a:rPr lang="fr-FR" sz="2000" dirty="0">
                <a:latin typeface="Times New Roman" panose="02020603050405020304" pitchFamily="18" charset="0"/>
                <a:cs typeface="Times New Roman" panose="02020603050405020304" pitchFamily="18" charset="0"/>
              </a:rPr>
              <a:t>.</a:t>
            </a:r>
          </a:p>
        </p:txBody>
      </p:sp>
      <p:sp>
        <p:nvSpPr>
          <p:cNvPr id="6" name="Rectangle : coins arrondis 5">
            <a:extLst>
              <a:ext uri="{FF2B5EF4-FFF2-40B4-BE49-F238E27FC236}">
                <a16:creationId xmlns:a16="http://schemas.microsoft.com/office/drawing/2014/main" id="{04B62C57-27EC-431F-8C1E-B0B0FFB5B95B}"/>
              </a:ext>
            </a:extLst>
          </p:cNvPr>
          <p:cNvSpPr/>
          <p:nvPr/>
        </p:nvSpPr>
        <p:spPr>
          <a:xfrm>
            <a:off x="1907704" y="4581128"/>
            <a:ext cx="4683148" cy="43204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rgbClr val="00B0F0"/>
                </a:solidFill>
                <a:latin typeface="inherit"/>
              </a:rPr>
              <a:t>php artisan </a:t>
            </a:r>
            <a:r>
              <a:rPr lang="en-US" sz="2000" dirty="0">
                <a:solidFill>
                  <a:srgbClr val="C00000"/>
                </a:solidFill>
                <a:latin typeface="inherit"/>
              </a:rPr>
              <a:t>make:component </a:t>
            </a:r>
            <a:r>
              <a:rPr lang="en-US" sz="2000" dirty="0">
                <a:solidFill>
                  <a:srgbClr val="00B050"/>
                </a:solidFill>
                <a:latin typeface="inherit"/>
              </a:rPr>
              <a:t>Forms/Input</a:t>
            </a:r>
            <a:endParaRPr lang="en-US" sz="2000" dirty="0">
              <a:solidFill>
                <a:srgbClr val="00B050"/>
              </a:solidFill>
              <a:latin typeface="Source Code Pro"/>
            </a:endParaRPr>
          </a:p>
        </p:txBody>
      </p:sp>
    </p:spTree>
    <p:extLst>
      <p:ext uri="{BB962C8B-B14F-4D97-AF65-F5344CB8AC3E}">
        <p14:creationId xmlns:p14="http://schemas.microsoft.com/office/powerpoint/2010/main" val="3321377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fontScale="92500" lnSpcReduction="10000"/>
          </a:bodyPr>
          <a:lstStyle/>
          <a:p>
            <a:pPr marL="0" indent="0">
              <a:buNone/>
            </a:pPr>
            <a:r>
              <a:rPr lang="fr-FR" sz="2400" b="1" dirty="0">
                <a:solidFill>
                  <a:srgbClr val="002060"/>
                </a:solidFill>
                <a:latin typeface="Times New Roman" panose="02020603050405020304" pitchFamily="18" charset="0"/>
                <a:cs typeface="Times New Roman" panose="02020603050405020304" pitchFamily="18" charset="0"/>
              </a:rPr>
              <a:t>Introduction</a:t>
            </a:r>
          </a:p>
          <a:p>
            <a:pPr marL="457200" indent="-457200">
              <a:buFont typeface="+mj-lt"/>
              <a:buAutoNum type="alphaUcPeriod"/>
            </a:pPr>
            <a:r>
              <a:rPr lang="fr-FR" sz="2400" b="1" dirty="0">
                <a:solidFill>
                  <a:srgbClr val="002060"/>
                </a:solidFill>
                <a:latin typeface="Times New Roman" panose="02020603050405020304" pitchFamily="18" charset="0"/>
                <a:cs typeface="Times New Roman" panose="02020603050405020304" pitchFamily="18" charset="0"/>
              </a:rPr>
              <a:t>Découvrir le Framework PHP Laravel</a:t>
            </a:r>
          </a:p>
          <a:p>
            <a:pPr marL="857250" lvl="1" indent="-457200">
              <a:buFont typeface="+mj-lt"/>
              <a:buAutoNum type="arabicPeriod"/>
            </a:pPr>
            <a:r>
              <a:rPr lang="fr-FR" sz="1600" dirty="0">
                <a:solidFill>
                  <a:schemeClr val="tx1"/>
                </a:solidFill>
                <a:latin typeface="Times New Roman" panose="02020603050405020304" pitchFamily="18" charset="0"/>
                <a:cs typeface="Times New Roman" panose="02020603050405020304" pitchFamily="18" charset="0"/>
              </a:rPr>
              <a:t>Découvrir les notions fondamentales des </a:t>
            </a:r>
            <a:r>
              <a:rPr lang="fr-FR" sz="1600" dirty="0" err="1">
                <a:solidFill>
                  <a:schemeClr val="tx1"/>
                </a:solidFill>
                <a:latin typeface="Times New Roman" panose="02020603050405020304" pitchFamily="18" charset="0"/>
                <a:cs typeface="Times New Roman" panose="02020603050405020304" pitchFamily="18" charset="0"/>
              </a:rPr>
              <a:t>Frameworks</a:t>
            </a:r>
            <a:r>
              <a:rPr lang="fr-FR" sz="1600" dirty="0">
                <a:solidFill>
                  <a:schemeClr val="tx1"/>
                </a:solidFill>
                <a:latin typeface="Times New Roman" panose="02020603050405020304" pitchFamily="18" charset="0"/>
                <a:cs typeface="Times New Roman" panose="02020603050405020304" pitchFamily="18" charset="0"/>
              </a:rPr>
              <a:t> PHP</a:t>
            </a:r>
          </a:p>
          <a:p>
            <a:pPr marL="857250" lvl="1" indent="-457200">
              <a:buFont typeface="+mj-lt"/>
              <a:buAutoNum type="arabicPeriod"/>
            </a:pPr>
            <a:r>
              <a:rPr lang="fr-FR" sz="1600" dirty="0">
                <a:solidFill>
                  <a:schemeClr val="tx1"/>
                </a:solidFill>
                <a:latin typeface="Times New Roman" panose="02020603050405020304" pitchFamily="18" charset="0"/>
                <a:cs typeface="Times New Roman" panose="02020603050405020304" pitchFamily="18" charset="0"/>
              </a:rPr>
              <a:t>Préparer l’environnement de Laravel</a:t>
            </a:r>
            <a:endParaRPr lang="fr-FR" sz="2400" dirty="0">
              <a:solidFill>
                <a:schemeClr val="tx1"/>
              </a:solidFill>
              <a:latin typeface="Times New Roman" panose="02020603050405020304" pitchFamily="18" charset="0"/>
              <a:cs typeface="Times New Roman" panose="02020603050405020304" pitchFamily="18" charset="0"/>
            </a:endParaRPr>
          </a:p>
          <a:p>
            <a:pPr marL="457200" lvl="0" indent="-457200">
              <a:buFont typeface="+mj-lt"/>
              <a:buAutoNum type="alphaUcPeriod"/>
            </a:pPr>
            <a:r>
              <a:rPr lang="fr-FR" sz="2400" b="1" dirty="0">
                <a:solidFill>
                  <a:srgbClr val="002060"/>
                </a:solidFill>
                <a:latin typeface="Times New Roman" panose="02020603050405020304" pitchFamily="18" charset="0"/>
                <a:cs typeface="Times New Roman" panose="02020603050405020304" pitchFamily="18" charset="0"/>
              </a:rPr>
              <a:t>Programmer avec Laravel</a:t>
            </a:r>
          </a:p>
          <a:p>
            <a:pPr marL="857250" lvl="1" indent="-457200">
              <a:buFont typeface="+mj-lt"/>
              <a:buAutoNum type="arabicPeriod"/>
            </a:pPr>
            <a:r>
              <a:rPr lang="fr-FR" sz="1600" dirty="0">
                <a:latin typeface="Times New Roman" panose="02020603050405020304" pitchFamily="18" charset="0"/>
                <a:cs typeface="Times New Roman" panose="02020603050405020304" pitchFamily="18" charset="0"/>
              </a:rPr>
              <a:t>Connaître les fondements du modèle MVC Laravel</a:t>
            </a:r>
          </a:p>
          <a:p>
            <a:pPr marL="857250" lvl="1" indent="-457200">
              <a:buFont typeface="+mj-lt"/>
              <a:buAutoNum type="arabicPeriod"/>
            </a:pPr>
            <a:r>
              <a:rPr lang="fr-FR" sz="1600" dirty="0">
                <a:latin typeface="Times New Roman" panose="02020603050405020304" pitchFamily="18" charset="0"/>
                <a:cs typeface="Times New Roman" panose="02020603050405020304" pitchFamily="18" charset="0"/>
              </a:rPr>
              <a:t>Maîtriser le Framework Laravel</a:t>
            </a:r>
            <a:endParaRPr lang="fr-FR" sz="2400" dirty="0">
              <a:latin typeface="Times New Roman" panose="02020603050405020304" pitchFamily="18" charset="0"/>
              <a:cs typeface="Times New Roman" panose="02020603050405020304" pitchFamily="18" charset="0"/>
            </a:endParaRPr>
          </a:p>
          <a:p>
            <a:pPr marL="457200" indent="-457200">
              <a:buFont typeface="+mj-lt"/>
              <a:buAutoNum type="alphaUcPeriod"/>
            </a:pPr>
            <a:r>
              <a:rPr lang="fr-FR" sz="2400" b="1" dirty="0">
                <a:solidFill>
                  <a:srgbClr val="002060"/>
                </a:solidFill>
                <a:latin typeface="Times New Roman" panose="02020603050405020304" pitchFamily="18" charset="0"/>
                <a:cs typeface="Times New Roman" panose="02020603050405020304" pitchFamily="18" charset="0"/>
              </a:rPr>
              <a:t>Approfondir la programmation Laravel</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Gérer la sécurité</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Interagir avec la base de données</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Manipuler l’ORM Eloquent</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Prendre en charge les tests</a:t>
            </a:r>
            <a:endParaRPr lang="fr-FR" sz="2400" dirty="0">
              <a:latin typeface="Times New Roman" panose="02020603050405020304" pitchFamily="18" charset="0"/>
              <a:cs typeface="Times New Roman" panose="02020603050405020304" pitchFamily="18" charset="0"/>
            </a:endParaRPr>
          </a:p>
          <a:p>
            <a:pPr marL="457200" lvl="0" indent="-457200">
              <a:buFont typeface="+mj-lt"/>
              <a:buAutoNum type="alphaUcPeriod"/>
            </a:pPr>
            <a:r>
              <a:rPr lang="fr-FR" sz="2400" b="1" dirty="0">
                <a:solidFill>
                  <a:srgbClr val="002060"/>
                </a:solidFill>
                <a:latin typeface="Times New Roman" panose="02020603050405020304" pitchFamily="18" charset="0"/>
                <a:cs typeface="Times New Roman" panose="02020603050405020304" pitchFamily="18" charset="0"/>
              </a:rPr>
              <a:t>Administrer un site à l’aide d’un CMS</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Manipuler les éléments essentiels d’un CMS</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Personnaliser graphiquement un site à l’aide d’un CMS</a:t>
            </a:r>
          </a:p>
          <a:p>
            <a:pPr marL="857250" lvl="1" indent="-457200">
              <a:buFont typeface="+mj-lt"/>
              <a:buAutoNum type="arabicPeriod"/>
            </a:pPr>
            <a:r>
              <a:rPr lang="fr-FR" sz="1800" dirty="0">
                <a:latin typeface="Times New Roman" panose="02020603050405020304" pitchFamily="18" charset="0"/>
                <a:cs typeface="Times New Roman" panose="02020603050405020304" pitchFamily="18" charset="0"/>
              </a:rPr>
              <a:t>Manipuler les outils avancés d’un CMS</a:t>
            </a:r>
          </a:p>
          <a:p>
            <a:pPr marL="0" lvl="1" indent="0">
              <a:buNone/>
            </a:pPr>
            <a:r>
              <a:rPr lang="fr-FR" sz="2400" b="1" dirty="0">
                <a:solidFill>
                  <a:srgbClr val="002060"/>
                </a:solidFill>
                <a:latin typeface="Times New Roman" panose="02020603050405020304" pitchFamily="18" charset="0"/>
                <a:cs typeface="Times New Roman" panose="02020603050405020304" pitchFamily="18" charset="0"/>
              </a:rPr>
              <a:t>Conclusion</a:t>
            </a:r>
          </a:p>
          <a:p>
            <a:pPr marL="457200" lvl="0" indent="-457200">
              <a:buFont typeface="+mj-lt"/>
              <a:buAutoNum type="alphaUcPeriod"/>
            </a:pPr>
            <a:endParaRPr lang="fr-FR" sz="2400" b="1" dirty="0">
              <a:solidFill>
                <a:srgbClr val="002060"/>
              </a:solidFill>
              <a:latin typeface="Times New Roman" panose="02020603050405020304" pitchFamily="18" charset="0"/>
              <a:cs typeface="Times New Roman" panose="02020603050405020304" pitchFamily="18" charset="0"/>
            </a:endParaRPr>
          </a:p>
          <a:p>
            <a:endParaRPr lang="fr-FR" dirty="0"/>
          </a:p>
        </p:txBody>
      </p:sp>
    </p:spTree>
    <p:extLst>
      <p:ext uri="{BB962C8B-B14F-4D97-AF65-F5344CB8AC3E}">
        <p14:creationId xmlns:p14="http://schemas.microsoft.com/office/powerpoint/2010/main" val="17487474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400" b="1" dirty="0">
                <a:solidFill>
                  <a:srgbClr val="002060"/>
                </a:solidFill>
                <a:latin typeface="Times New Roman" panose="02020603050405020304" pitchFamily="18" charset="0"/>
                <a:cs typeface="Times New Roman" panose="02020603050405020304" pitchFamily="18" charset="0"/>
              </a:rPr>
              <a:t>Programmer avec Laravel</a:t>
            </a:r>
            <a:endParaRPr lang="fr-FR" sz="24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0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2000" dirty="0"/>
              <a:t> </a:t>
            </a:r>
            <a:r>
              <a:rPr lang="fr-FR" sz="2000" dirty="0">
                <a:solidFill>
                  <a:srgbClr val="C00000"/>
                </a:solidFill>
                <a:latin typeface="Times New Roman" panose="02020603050405020304" pitchFamily="18" charset="0"/>
                <a:cs typeface="Times New Roman" panose="02020603050405020304" pitchFamily="18" charset="0"/>
              </a:rPr>
              <a:t>Laravel</a:t>
            </a:r>
            <a:endParaRPr lang="fr-FR" sz="2000" dirty="0">
              <a:latin typeface="Times New Roman" panose="02020603050405020304" pitchFamily="18" charset="0"/>
              <a:cs typeface="Times New Roman" panose="02020603050405020304" pitchFamily="18" charset="0"/>
            </a:endParaRPr>
          </a:p>
          <a:p>
            <a:pPr marL="400050" lvl="1" indent="0" algn="ctr">
              <a:buNone/>
            </a:pPr>
            <a:r>
              <a:rPr lang="fr-FR" sz="2400" dirty="0">
                <a:solidFill>
                  <a:srgbClr val="00B0F0"/>
                </a:solidFill>
              </a:rPr>
              <a:t>Manipulation des Vues </a:t>
            </a:r>
          </a:p>
          <a:p>
            <a:pPr lvl="1">
              <a:buFont typeface="Wingdings" panose="05000000000000000000" pitchFamily="2" charset="2"/>
              <a:buChar char="ü"/>
            </a:pPr>
            <a:r>
              <a:rPr lang="fr-FR" sz="2000" dirty="0">
                <a:solidFill>
                  <a:srgbClr val="00B0F0"/>
                </a:solidFill>
              </a:rPr>
              <a:t>Les composants(suite)</a:t>
            </a:r>
            <a:endParaRPr lang="fr-FR" sz="2000" b="1" i="1" dirty="0">
              <a:solidFill>
                <a:schemeClr val="tx1"/>
              </a:solidFill>
            </a:endParaRPr>
          </a:p>
          <a:p>
            <a:r>
              <a:rPr lang="fr-FR" sz="2000" dirty="0">
                <a:latin typeface="Times New Roman" panose="02020603050405020304" pitchFamily="18" charset="0"/>
                <a:cs typeface="Times New Roman" panose="02020603050405020304" pitchFamily="18" charset="0"/>
              </a:rPr>
              <a:t>Créer un composant anonyme (un composant avec uniquement un modèle Blade et aucune classe)</a:t>
            </a:r>
            <a:endParaRPr lang="fr-FR" sz="2000" b="1" i="1" dirty="0">
              <a:latin typeface="Times New Roman" panose="02020603050405020304" pitchFamily="18" charset="0"/>
              <a:cs typeface="Times New Roman" panose="02020603050405020304" pitchFamily="18" charset="0"/>
            </a:endParaRPr>
          </a:p>
          <a:p>
            <a:pPr marL="0" indent="0">
              <a:buNone/>
            </a:pPr>
            <a:endParaRPr lang="fr-FR" sz="2000" b="1" i="1" dirty="0">
              <a:latin typeface="Times New Roman" panose="02020603050405020304" pitchFamily="18" charset="0"/>
              <a:cs typeface="Times New Roman" panose="02020603050405020304" pitchFamily="18" charset="0"/>
            </a:endParaRPr>
          </a:p>
          <a:p>
            <a:pPr marL="0" indent="0">
              <a:buNone/>
            </a:pPr>
            <a:endParaRPr lang="fr-FR" sz="2000" b="1" i="1" dirty="0">
              <a:latin typeface="Times New Roman" panose="02020603050405020304" pitchFamily="18" charset="0"/>
              <a:cs typeface="Times New Roman" panose="02020603050405020304" pitchFamily="18" charset="0"/>
            </a:endParaRPr>
          </a:p>
          <a:p>
            <a:pPr marL="0" indent="0">
              <a:buNone/>
            </a:pPr>
            <a:r>
              <a:rPr lang="fr-FR" sz="2000" dirty="0">
                <a:latin typeface="Times New Roman" panose="02020603050405020304" pitchFamily="18" charset="0"/>
                <a:cs typeface="Times New Roman" panose="02020603050405020304" pitchFamily="18" charset="0"/>
              </a:rPr>
              <a:t>Créera un fichier Blade </a:t>
            </a:r>
            <a:r>
              <a:rPr lang="fr-FR" sz="2000" b="1" i="1" dirty="0">
                <a:latin typeface="Times New Roman" panose="02020603050405020304" pitchFamily="18" charset="0"/>
                <a:cs typeface="Times New Roman" panose="02020603050405020304" pitchFamily="18" charset="0"/>
              </a:rPr>
              <a:t>resources/views/components/forms/input.blade.php </a:t>
            </a:r>
            <a:r>
              <a:rPr lang="fr-FR" sz="2000" dirty="0">
                <a:latin typeface="Times New Roman" panose="02020603050405020304" pitchFamily="18" charset="0"/>
                <a:cs typeface="Times New Roman" panose="02020603050405020304" pitchFamily="18" charset="0"/>
              </a:rPr>
              <a:t>qui peut être rendu en tant que composant via </a:t>
            </a:r>
            <a:r>
              <a:rPr lang="fr-FR" sz="2000" b="1" dirty="0">
                <a:latin typeface="Times New Roman" panose="02020603050405020304" pitchFamily="18" charset="0"/>
                <a:cs typeface="Times New Roman" panose="02020603050405020304" pitchFamily="18" charset="0"/>
              </a:rPr>
              <a:t>&lt;x-forms.input /&gt;.</a:t>
            </a:r>
          </a:p>
          <a:p>
            <a:pPr marL="0" indent="0">
              <a:buNone/>
            </a:pPr>
            <a:endParaRPr lang="fr-FR" sz="2000" b="1" dirty="0">
              <a:latin typeface="Times New Roman" panose="02020603050405020304" pitchFamily="18" charset="0"/>
              <a:cs typeface="Times New Roman" panose="02020603050405020304" pitchFamily="18" charset="0"/>
            </a:endParaRPr>
          </a:p>
        </p:txBody>
      </p:sp>
      <p:sp>
        <p:nvSpPr>
          <p:cNvPr id="6" name="Rectangle : coins arrondis 5">
            <a:extLst>
              <a:ext uri="{FF2B5EF4-FFF2-40B4-BE49-F238E27FC236}">
                <a16:creationId xmlns:a16="http://schemas.microsoft.com/office/drawing/2014/main" id="{04B62C57-27EC-431F-8C1E-B0B0FFB5B95B}"/>
              </a:ext>
            </a:extLst>
          </p:cNvPr>
          <p:cNvSpPr/>
          <p:nvPr/>
        </p:nvSpPr>
        <p:spPr>
          <a:xfrm>
            <a:off x="2123728" y="3630724"/>
            <a:ext cx="5333848" cy="43204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rgbClr val="00B0F0"/>
                </a:solidFill>
                <a:latin typeface="inherit"/>
              </a:rPr>
              <a:t>php artisan </a:t>
            </a:r>
            <a:r>
              <a:rPr lang="en-US" sz="2000" dirty="0">
                <a:solidFill>
                  <a:srgbClr val="C00000"/>
                </a:solidFill>
                <a:latin typeface="inherit"/>
              </a:rPr>
              <a:t>make:component </a:t>
            </a:r>
            <a:r>
              <a:rPr lang="en-US" sz="2000" dirty="0">
                <a:solidFill>
                  <a:srgbClr val="00B050"/>
                </a:solidFill>
                <a:latin typeface="inherit"/>
              </a:rPr>
              <a:t>forms.input </a:t>
            </a:r>
            <a:r>
              <a:rPr lang="en-US" sz="2000" dirty="0">
                <a:solidFill>
                  <a:srgbClr val="0070C0"/>
                </a:solidFill>
                <a:latin typeface="inherit"/>
              </a:rPr>
              <a:t>--view</a:t>
            </a:r>
            <a:endParaRPr lang="en-US" sz="2000" dirty="0">
              <a:solidFill>
                <a:srgbClr val="0070C0"/>
              </a:solidFill>
              <a:latin typeface="Source Code Pro"/>
            </a:endParaRPr>
          </a:p>
        </p:txBody>
      </p:sp>
    </p:spTree>
    <p:extLst>
      <p:ext uri="{BB962C8B-B14F-4D97-AF65-F5344CB8AC3E}">
        <p14:creationId xmlns:p14="http://schemas.microsoft.com/office/powerpoint/2010/main" val="2057916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pPr marL="514350" indent="-514350">
              <a:buFont typeface="+mj-lt"/>
              <a:buAutoNum type="alphaUcPeriod" startAt="2"/>
            </a:pPr>
            <a:r>
              <a:rPr lang="fr-FR" sz="2800" b="1" dirty="0">
                <a:solidFill>
                  <a:srgbClr val="002060"/>
                </a:solidFill>
                <a:latin typeface="Times New Roman" panose="02020603050405020304" pitchFamily="18" charset="0"/>
                <a:cs typeface="Times New Roman" panose="02020603050405020304" pitchFamily="18" charset="0"/>
              </a:rPr>
              <a:t>Programmer avec Laravel</a:t>
            </a:r>
            <a:endParaRPr lang="fr-FR" sz="28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4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dirty="0"/>
              <a:t> </a:t>
            </a:r>
            <a:r>
              <a:rPr lang="fr-FR" sz="2400" dirty="0">
                <a:solidFill>
                  <a:srgbClr val="C00000"/>
                </a:solidFill>
                <a:latin typeface="Times New Roman" panose="02020603050405020304" pitchFamily="18" charset="0"/>
                <a:cs typeface="Times New Roman" panose="02020603050405020304" pitchFamily="18" charset="0"/>
              </a:rPr>
              <a:t>Laravel</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Gestion du routage</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Utilisation des Middleware (définition, enregistrement, paramétrage, terminate)</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Protection CSRF</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Manipulation des contrôleurs</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Manipulation des requêtes http</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Manipulation des réponses http</a:t>
            </a:r>
          </a:p>
          <a:p>
            <a:pPr lvl="2">
              <a:buFont typeface="Wingdings" panose="05000000000000000000" pitchFamily="2" charset="2"/>
              <a:buChar char="ü"/>
            </a:pPr>
            <a:r>
              <a:rPr lang="fr-FR" sz="2200" b="1" dirty="0">
                <a:solidFill>
                  <a:srgbClr val="00B050"/>
                </a:solidFill>
                <a:latin typeface="Times New Roman" panose="02020603050405020304" pitchFamily="18" charset="0"/>
                <a:cs typeface="Times New Roman" panose="02020603050405020304" pitchFamily="18" charset="0"/>
              </a:rPr>
              <a:t>Manipulation des vues</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Création des template Blade</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Génération d’URL</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Manipulation des sessions HTTP</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Validation des données d’entrée</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Gestion des erreurs</a:t>
            </a:r>
          </a:p>
          <a:p>
            <a:pPr lvl="2">
              <a:buFont typeface="Wingdings" panose="05000000000000000000" pitchFamily="2" charset="2"/>
              <a:buChar char="ü"/>
            </a:pPr>
            <a:r>
              <a:rPr lang="fr-FR" sz="2200" dirty="0">
                <a:latin typeface="Times New Roman" panose="02020603050405020304" pitchFamily="18" charset="0"/>
                <a:cs typeface="Times New Roman" panose="02020603050405020304" pitchFamily="18" charset="0"/>
              </a:rPr>
              <a:t>Journalisation (</a:t>
            </a:r>
            <a:r>
              <a:rPr lang="fr-FR" sz="2200" dirty="0" err="1">
                <a:latin typeface="Times New Roman" panose="02020603050405020304" pitchFamily="18" charset="0"/>
                <a:cs typeface="Times New Roman" panose="02020603050405020304" pitchFamily="18" charset="0"/>
              </a:rPr>
              <a:t>logging</a:t>
            </a:r>
            <a:r>
              <a:rPr lang="fr-FR" sz="2200" dirty="0">
                <a:latin typeface="Times New Roman" panose="02020603050405020304" pitchFamily="18" charset="0"/>
                <a:cs typeface="Times New Roman" panose="02020603050405020304" pitchFamily="18" charset="0"/>
              </a:rPr>
              <a:t>)</a:t>
            </a:r>
          </a:p>
          <a:p>
            <a:pPr lvl="2">
              <a:buFont typeface="Wingdings" panose="05000000000000000000" pitchFamily="2" charset="2"/>
              <a:buChar char="ü"/>
            </a:pPr>
            <a:endParaRPr lang="fr-FR" sz="2000" dirty="0">
              <a:latin typeface="Times New Roman" panose="02020603050405020304" pitchFamily="18" charset="0"/>
              <a:cs typeface="Times New Roman" panose="02020603050405020304" pitchFamily="18" charset="0"/>
            </a:endParaRPr>
          </a:p>
          <a:p>
            <a:pPr marL="400050" lvl="1" indent="0">
              <a:buNone/>
            </a:pPr>
            <a:endParaRPr lang="fr-FR" sz="2400" dirty="0">
              <a:solidFill>
                <a:srgbClr val="C00000"/>
              </a:solidFill>
              <a:latin typeface="Times New Roman" panose="02020603050405020304" pitchFamily="18" charset="0"/>
              <a:cs typeface="Times New Roman" panose="02020603050405020304" pitchFamily="18" charset="0"/>
            </a:endParaRPr>
          </a:p>
          <a:p>
            <a:pPr lvl="1" indent="-342900">
              <a:buFont typeface="+mj-lt"/>
              <a:buAutoNum type="arabicPeriod"/>
            </a:pPr>
            <a:endParaRPr lang="fr-FR" sz="2400"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400" b="1" dirty="0">
              <a:solidFill>
                <a:srgbClr val="002060"/>
              </a:solidFill>
              <a:latin typeface="Times New Roman" panose="02020603050405020304" pitchFamily="18" charset="0"/>
              <a:cs typeface="Times New Roman" panose="02020603050405020304" pitchFamily="18" charset="0"/>
            </a:endParaRPr>
          </a:p>
          <a:p>
            <a:endParaRPr lang="fr-FR" dirty="0"/>
          </a:p>
        </p:txBody>
      </p:sp>
    </p:spTree>
    <p:extLst>
      <p:ext uri="{BB962C8B-B14F-4D97-AF65-F5344CB8AC3E}">
        <p14:creationId xmlns:p14="http://schemas.microsoft.com/office/powerpoint/2010/main" val="1774851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400" b="1" dirty="0">
                <a:solidFill>
                  <a:srgbClr val="002060"/>
                </a:solidFill>
                <a:latin typeface="Times New Roman" panose="02020603050405020304" pitchFamily="18" charset="0"/>
                <a:cs typeface="Times New Roman" panose="02020603050405020304" pitchFamily="18" charset="0"/>
              </a:rPr>
              <a:t>Programmer avec Laravel</a:t>
            </a:r>
            <a:endParaRPr lang="fr-FR" sz="24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0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2000" dirty="0"/>
              <a:t> </a:t>
            </a:r>
            <a:r>
              <a:rPr lang="fr-FR" sz="2000" dirty="0">
                <a:solidFill>
                  <a:srgbClr val="C00000"/>
                </a:solidFill>
                <a:latin typeface="Times New Roman" panose="02020603050405020304" pitchFamily="18" charset="0"/>
                <a:cs typeface="Times New Roman" panose="02020603050405020304" pitchFamily="18" charset="0"/>
              </a:rPr>
              <a:t>Laravel</a:t>
            </a:r>
            <a:endParaRPr lang="fr-FR" sz="2000" dirty="0">
              <a:latin typeface="Times New Roman" panose="02020603050405020304" pitchFamily="18" charset="0"/>
              <a:cs typeface="Times New Roman" panose="02020603050405020304" pitchFamily="18" charset="0"/>
            </a:endParaRPr>
          </a:p>
          <a:p>
            <a:pPr marL="400050" lvl="1" indent="0" algn="ctr">
              <a:buNone/>
            </a:pPr>
            <a:r>
              <a:rPr lang="fr-FR" sz="2000" dirty="0">
                <a:solidFill>
                  <a:srgbClr val="00B0F0"/>
                </a:solidFill>
              </a:rPr>
              <a:t>Manipulation des Vues </a:t>
            </a:r>
          </a:p>
          <a:p>
            <a:pPr lvl="1">
              <a:buFont typeface="Wingdings" panose="05000000000000000000" pitchFamily="2" charset="2"/>
              <a:buChar char="ü"/>
            </a:pPr>
            <a:r>
              <a:rPr lang="fr-FR" sz="2000" dirty="0">
                <a:solidFill>
                  <a:srgbClr val="00B0F0"/>
                </a:solidFill>
              </a:rPr>
              <a:t>Définition</a:t>
            </a:r>
            <a:endParaRPr lang="fr-FR" sz="2000" b="1" i="1" dirty="0">
              <a:solidFill>
                <a:schemeClr val="tx1"/>
              </a:solidFill>
            </a:endParaRPr>
          </a:p>
          <a:p>
            <a:pPr marL="0" indent="0">
              <a:buNone/>
            </a:pPr>
            <a:r>
              <a:rPr lang="fr-FR" sz="1800" dirty="0">
                <a:latin typeface="Times New Roman" panose="02020603050405020304" pitchFamily="18" charset="0"/>
                <a:cs typeface="Times New Roman" panose="02020603050405020304" pitchFamily="18" charset="0"/>
              </a:rPr>
              <a:t>les vues offrent un moyen pratique de placer tout notre code HTML dans des fichiers séparés. Les vues séparent la logique de votre contrôleur d’application avec votre logique de présentation et sont stockées dans le répertoire </a:t>
            </a:r>
            <a:r>
              <a:rPr lang="fr-FR" sz="1800" b="1" dirty="0">
                <a:latin typeface="Times New Roman" panose="02020603050405020304" pitchFamily="18" charset="0"/>
                <a:cs typeface="Times New Roman" panose="02020603050405020304" pitchFamily="18" charset="0"/>
              </a:rPr>
              <a:t>resources/views</a:t>
            </a:r>
            <a:r>
              <a:rPr lang="fr-FR" sz="1800" dirty="0">
                <a:latin typeface="Times New Roman" panose="02020603050405020304" pitchFamily="18" charset="0"/>
                <a:cs typeface="Times New Roman" panose="02020603050405020304" pitchFamily="18" charset="0"/>
              </a:rPr>
              <a:t>. Une vue simple pourrait ressembler à ceci :</a:t>
            </a:r>
          </a:p>
          <a:p>
            <a:pPr marL="400050" lvl="1" indent="0">
              <a:buNone/>
            </a:pPr>
            <a:endParaRPr lang="fr-FR" sz="2000" dirty="0">
              <a:latin typeface="Times New Roman" panose="02020603050405020304" pitchFamily="18" charset="0"/>
              <a:cs typeface="Times New Roman" panose="02020603050405020304" pitchFamily="18" charset="0"/>
            </a:endParaRPr>
          </a:p>
          <a:p>
            <a:pPr marL="400050" lvl="1" indent="0">
              <a:buNone/>
            </a:pPr>
            <a:r>
              <a:rPr lang="fr-FR" sz="2000" b="1" dirty="0">
                <a:solidFill>
                  <a:schemeClr val="accent6"/>
                </a:solidFill>
                <a:latin typeface="Times New Roman" panose="02020603050405020304" pitchFamily="18" charset="0"/>
                <a:cs typeface="Times New Roman" panose="02020603050405020304" pitchFamily="18" charset="0"/>
              </a:rPr>
              <a:t>	</a:t>
            </a:r>
          </a:p>
          <a:p>
            <a:pPr marL="400050" lvl="1" indent="0">
              <a:buNone/>
            </a:pPr>
            <a:endParaRPr lang="fr-FR" sz="2400" dirty="0">
              <a:solidFill>
                <a:srgbClr val="C00000"/>
              </a:solidFill>
              <a:latin typeface="Times New Roman" panose="02020603050405020304" pitchFamily="18" charset="0"/>
              <a:cs typeface="Times New Roman" panose="02020603050405020304" pitchFamily="18" charset="0"/>
            </a:endParaRPr>
          </a:p>
          <a:p>
            <a:pPr marL="0" lvl="0" indent="0">
              <a:buNone/>
            </a:pPr>
            <a:r>
              <a:rPr lang="fr-FR" sz="1800" dirty="0">
                <a:solidFill>
                  <a:prstClr val="black"/>
                </a:solidFill>
                <a:latin typeface="Times New Roman" panose="02020603050405020304" pitchFamily="18" charset="0"/>
                <a:cs typeface="Times New Roman" panose="02020603050405020304" pitchFamily="18" charset="0"/>
              </a:rPr>
              <a:t>Étant donné que cette vue est stockée dans </a:t>
            </a:r>
            <a:r>
              <a:rPr lang="fr-FR" sz="1800" b="1" i="1" dirty="0">
                <a:solidFill>
                  <a:prstClr val="black"/>
                </a:solidFill>
                <a:latin typeface="Times New Roman" panose="02020603050405020304" pitchFamily="18" charset="0"/>
                <a:cs typeface="Times New Roman" panose="02020603050405020304" pitchFamily="18" charset="0"/>
              </a:rPr>
              <a:t>resources/views/exemple.blade.php</a:t>
            </a:r>
            <a:r>
              <a:rPr lang="fr-FR" sz="1800" dirty="0">
                <a:solidFill>
                  <a:prstClr val="black"/>
                </a:solidFill>
                <a:latin typeface="Times New Roman" panose="02020603050405020304" pitchFamily="18" charset="0"/>
                <a:cs typeface="Times New Roman" panose="02020603050405020304" pitchFamily="18" charset="0"/>
              </a:rPr>
              <a:t>, nous pouvons la renvoyer en utilisant le </a:t>
            </a:r>
            <a:r>
              <a:rPr lang="fr-FR" sz="1800" b="1" dirty="0">
                <a:solidFill>
                  <a:prstClr val="black"/>
                </a:solidFill>
                <a:latin typeface="Times New Roman" panose="02020603050405020304" pitchFamily="18" charset="0"/>
                <a:cs typeface="Times New Roman" panose="02020603050405020304" pitchFamily="18" charset="0"/>
              </a:rPr>
              <a:t>helper</a:t>
            </a:r>
            <a:r>
              <a:rPr lang="fr-FR" sz="1800" dirty="0">
                <a:solidFill>
                  <a:prstClr val="black"/>
                </a:solidFill>
                <a:latin typeface="Times New Roman" panose="02020603050405020304" pitchFamily="18" charset="0"/>
                <a:cs typeface="Times New Roman" panose="02020603050405020304" pitchFamily="18" charset="0"/>
              </a:rPr>
              <a:t> global </a:t>
            </a:r>
            <a:r>
              <a:rPr lang="fr-FR" sz="1800" b="1" i="1" dirty="0" err="1">
                <a:solidFill>
                  <a:prstClr val="black"/>
                </a:solidFill>
                <a:latin typeface="Times New Roman" panose="02020603050405020304" pitchFamily="18" charset="0"/>
                <a:cs typeface="Times New Roman" panose="02020603050405020304" pitchFamily="18" charset="0"/>
              </a:rPr>
              <a:t>view</a:t>
            </a:r>
            <a:r>
              <a:rPr lang="fr-FR" sz="1800" dirty="0">
                <a:solidFill>
                  <a:prstClr val="black"/>
                </a:solidFill>
                <a:latin typeface="Times New Roman" panose="02020603050405020304" pitchFamily="18" charset="0"/>
                <a:cs typeface="Times New Roman" panose="02020603050405020304" pitchFamily="18" charset="0"/>
              </a:rPr>
              <a:t> comme ceci :</a:t>
            </a:r>
          </a:p>
          <a:p>
            <a:pPr marL="0" lvl="0" indent="0">
              <a:buNone/>
            </a:pPr>
            <a:endParaRPr lang="fr-FR" sz="2400" b="1" dirty="0">
              <a:solidFill>
                <a:srgbClr val="002060"/>
              </a:solidFill>
              <a:latin typeface="Times New Roman" panose="02020603050405020304" pitchFamily="18" charset="0"/>
              <a:cs typeface="Times New Roman" panose="02020603050405020304" pitchFamily="18" charset="0"/>
            </a:endParaRPr>
          </a:p>
          <a:p>
            <a:endParaRPr lang="fr-FR" dirty="0"/>
          </a:p>
          <a:p>
            <a:pPr marL="0" indent="0">
              <a:buNone/>
            </a:pPr>
            <a:endParaRPr lang="fr-FR" dirty="0"/>
          </a:p>
        </p:txBody>
      </p:sp>
      <p:sp>
        <p:nvSpPr>
          <p:cNvPr id="5" name="Rectangle : coins arrondis 4">
            <a:extLst>
              <a:ext uri="{FF2B5EF4-FFF2-40B4-BE49-F238E27FC236}">
                <a16:creationId xmlns:a16="http://schemas.microsoft.com/office/drawing/2014/main" id="{FA41EA9B-9082-4BED-81F9-9D4E685D790F}"/>
              </a:ext>
            </a:extLst>
          </p:cNvPr>
          <p:cNvSpPr/>
          <p:nvPr/>
        </p:nvSpPr>
        <p:spPr>
          <a:xfrm>
            <a:off x="3707904" y="3717032"/>
            <a:ext cx="4824536" cy="144016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i="1" dirty="0">
                <a:solidFill>
                  <a:srgbClr val="5C6370"/>
                </a:solidFill>
                <a:latin typeface="SFMono-Regular"/>
              </a:rPr>
              <a:t>&lt;!-- View placé dans resources/views/exemple.blade.php --&gt;</a:t>
            </a:r>
            <a:br>
              <a:rPr lang="fr-FR" sz="1400" dirty="0"/>
            </a:br>
            <a:r>
              <a:rPr lang="fr-FR" sz="1400" dirty="0">
                <a:solidFill>
                  <a:srgbClr val="ABB2BF"/>
                </a:solidFill>
                <a:latin typeface="SFMono-Regular"/>
              </a:rPr>
              <a:t>&lt;</a:t>
            </a:r>
            <a:r>
              <a:rPr lang="fr-FR" sz="1400" dirty="0">
                <a:solidFill>
                  <a:srgbClr val="E06C75"/>
                </a:solidFill>
                <a:latin typeface="SFMono-Regular"/>
              </a:rPr>
              <a:t>html</a:t>
            </a:r>
            <a:r>
              <a:rPr lang="fr-FR" sz="1400" dirty="0">
                <a:solidFill>
                  <a:srgbClr val="ABB2BF"/>
                </a:solidFill>
                <a:latin typeface="SFMono-Regular"/>
              </a:rPr>
              <a:t>&gt;</a:t>
            </a:r>
            <a:br>
              <a:rPr lang="fr-FR" sz="1400" dirty="0"/>
            </a:br>
            <a:r>
              <a:rPr lang="fr-FR" sz="1400" dirty="0">
                <a:solidFill>
                  <a:srgbClr val="ABB2BF"/>
                </a:solidFill>
                <a:latin typeface="SFMono-Regular"/>
              </a:rPr>
              <a:t>    &lt;</a:t>
            </a:r>
            <a:r>
              <a:rPr lang="fr-FR" sz="1400" dirty="0">
                <a:solidFill>
                  <a:srgbClr val="E06C75"/>
                </a:solidFill>
                <a:latin typeface="SFMono-Regular"/>
              </a:rPr>
              <a:t>body</a:t>
            </a:r>
            <a:r>
              <a:rPr lang="fr-FR" sz="1400" dirty="0">
                <a:solidFill>
                  <a:srgbClr val="ABB2BF"/>
                </a:solidFill>
                <a:latin typeface="SFMono-Regular"/>
              </a:rPr>
              <a:t>&gt;</a:t>
            </a:r>
            <a:br>
              <a:rPr lang="fr-FR" sz="1400" dirty="0"/>
            </a:br>
            <a:r>
              <a:rPr lang="fr-FR" sz="1400" dirty="0">
                <a:solidFill>
                  <a:srgbClr val="ABB2BF"/>
                </a:solidFill>
                <a:latin typeface="SFMono-Regular"/>
              </a:rPr>
              <a:t>        &lt;</a:t>
            </a:r>
            <a:r>
              <a:rPr lang="fr-FR" sz="1400" dirty="0">
                <a:solidFill>
                  <a:srgbClr val="E06C75"/>
                </a:solidFill>
                <a:latin typeface="SFMono-Regular"/>
              </a:rPr>
              <a:t>h1</a:t>
            </a:r>
            <a:r>
              <a:rPr lang="fr-FR" sz="1400" dirty="0">
                <a:solidFill>
                  <a:srgbClr val="ABB2BF"/>
                </a:solidFill>
                <a:latin typeface="SFMono-Regular"/>
              </a:rPr>
              <a:t>&gt;Hello, {{ $name }}&lt;/</a:t>
            </a:r>
            <a:r>
              <a:rPr lang="fr-FR" sz="1400" dirty="0">
                <a:solidFill>
                  <a:srgbClr val="E06C75"/>
                </a:solidFill>
                <a:latin typeface="SFMono-Regular"/>
              </a:rPr>
              <a:t>h1</a:t>
            </a:r>
            <a:r>
              <a:rPr lang="fr-FR" sz="1400" dirty="0">
                <a:solidFill>
                  <a:srgbClr val="ABB2BF"/>
                </a:solidFill>
                <a:latin typeface="SFMono-Regular"/>
              </a:rPr>
              <a:t>&gt;</a:t>
            </a:r>
            <a:br>
              <a:rPr lang="fr-FR" sz="1400" dirty="0"/>
            </a:br>
            <a:r>
              <a:rPr lang="fr-FR" sz="1400" dirty="0">
                <a:solidFill>
                  <a:srgbClr val="ABB2BF"/>
                </a:solidFill>
                <a:latin typeface="SFMono-Regular"/>
              </a:rPr>
              <a:t>    &lt;/</a:t>
            </a:r>
            <a:r>
              <a:rPr lang="fr-FR" sz="1400" dirty="0">
                <a:solidFill>
                  <a:srgbClr val="E06C75"/>
                </a:solidFill>
                <a:latin typeface="SFMono-Regular"/>
              </a:rPr>
              <a:t>body</a:t>
            </a:r>
            <a:r>
              <a:rPr lang="fr-FR" sz="1400" dirty="0">
                <a:solidFill>
                  <a:srgbClr val="ABB2BF"/>
                </a:solidFill>
                <a:latin typeface="SFMono-Regular"/>
              </a:rPr>
              <a:t>&gt;</a:t>
            </a:r>
            <a:br>
              <a:rPr lang="fr-FR" sz="1400" dirty="0"/>
            </a:br>
            <a:r>
              <a:rPr lang="fr-FR" sz="1400" dirty="0">
                <a:solidFill>
                  <a:srgbClr val="ABB2BF"/>
                </a:solidFill>
                <a:latin typeface="SFMono-Regular"/>
              </a:rPr>
              <a:t>&lt;/</a:t>
            </a:r>
            <a:r>
              <a:rPr lang="fr-FR" sz="1400" dirty="0">
                <a:solidFill>
                  <a:srgbClr val="E06C75"/>
                </a:solidFill>
                <a:latin typeface="SFMono-Regular"/>
              </a:rPr>
              <a:t>html</a:t>
            </a:r>
            <a:r>
              <a:rPr lang="fr-FR" sz="1400" dirty="0">
                <a:solidFill>
                  <a:srgbClr val="ABB2BF"/>
                </a:solidFill>
                <a:latin typeface="SFMono-Regular"/>
              </a:rPr>
              <a:t>&gt;</a:t>
            </a:r>
            <a:endParaRPr lang="fr-FR" sz="1400"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7" name="Rectangle : coins arrondis 6">
            <a:extLst>
              <a:ext uri="{FF2B5EF4-FFF2-40B4-BE49-F238E27FC236}">
                <a16:creationId xmlns:a16="http://schemas.microsoft.com/office/drawing/2014/main" id="{9840A6EB-3902-42AD-B87F-E98B7A15E9C0}"/>
              </a:ext>
            </a:extLst>
          </p:cNvPr>
          <p:cNvSpPr/>
          <p:nvPr/>
        </p:nvSpPr>
        <p:spPr>
          <a:xfrm>
            <a:off x="3707904" y="5762718"/>
            <a:ext cx="4824536" cy="68975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rgbClr val="ABB2BF"/>
                </a:solidFill>
                <a:latin typeface="SFMono-Regular"/>
              </a:rPr>
              <a:t>Route::get(</a:t>
            </a:r>
            <a:r>
              <a:rPr lang="en-US" sz="1400" dirty="0">
                <a:solidFill>
                  <a:srgbClr val="98C379"/>
                </a:solidFill>
                <a:latin typeface="SFMono-Regular"/>
              </a:rPr>
              <a:t>'/'</a:t>
            </a:r>
            <a:r>
              <a:rPr lang="en-US" sz="1400" dirty="0">
                <a:solidFill>
                  <a:srgbClr val="ABB2BF"/>
                </a:solidFill>
                <a:latin typeface="SFMono-Regular"/>
              </a:rPr>
              <a:t>, </a:t>
            </a:r>
            <a:r>
              <a:rPr lang="en-US" sz="1400" dirty="0">
                <a:solidFill>
                  <a:srgbClr val="C678DD"/>
                </a:solidFill>
                <a:latin typeface="SFMono-Regular"/>
              </a:rPr>
              <a:t>function</a:t>
            </a:r>
            <a:r>
              <a:rPr lang="en-US" sz="1400" dirty="0">
                <a:solidFill>
                  <a:srgbClr val="ABB2BF"/>
                </a:solidFill>
                <a:latin typeface="SFMono-Regular"/>
              </a:rPr>
              <a:t> () {</a:t>
            </a:r>
            <a:br>
              <a:rPr lang="en-US" sz="1400" dirty="0"/>
            </a:br>
            <a:r>
              <a:rPr lang="en-US" sz="1400" dirty="0">
                <a:solidFill>
                  <a:srgbClr val="ABB2BF"/>
                </a:solidFill>
                <a:latin typeface="SFMono-Regular"/>
              </a:rPr>
              <a:t>    </a:t>
            </a:r>
            <a:r>
              <a:rPr lang="en-US" sz="1400" dirty="0">
                <a:solidFill>
                  <a:srgbClr val="C678DD"/>
                </a:solidFill>
                <a:latin typeface="SFMono-Regular"/>
              </a:rPr>
              <a:t>return</a:t>
            </a:r>
            <a:r>
              <a:rPr lang="en-US" sz="1400" dirty="0">
                <a:solidFill>
                  <a:srgbClr val="ABB2BF"/>
                </a:solidFill>
                <a:latin typeface="SFMono-Regular"/>
              </a:rPr>
              <a:t> view(</a:t>
            </a:r>
            <a:r>
              <a:rPr lang="en-US" sz="1400" dirty="0">
                <a:solidFill>
                  <a:srgbClr val="98C379"/>
                </a:solidFill>
                <a:latin typeface="SFMono-Regular"/>
              </a:rPr>
              <a:t>‘</a:t>
            </a:r>
            <a:r>
              <a:rPr lang="en-US" sz="1400" dirty="0" err="1">
                <a:solidFill>
                  <a:srgbClr val="98C379"/>
                </a:solidFill>
                <a:latin typeface="SFMono-Regular"/>
              </a:rPr>
              <a:t>exemple</a:t>
            </a:r>
            <a:r>
              <a:rPr lang="en-US" sz="1400" dirty="0">
                <a:solidFill>
                  <a:srgbClr val="98C379"/>
                </a:solidFill>
                <a:latin typeface="SFMono-Regular"/>
              </a:rPr>
              <a:t>'</a:t>
            </a:r>
            <a:r>
              <a:rPr lang="en-US" sz="1400" dirty="0">
                <a:solidFill>
                  <a:srgbClr val="ABB2BF"/>
                </a:solidFill>
                <a:latin typeface="SFMono-Regular"/>
              </a:rPr>
              <a:t>, [</a:t>
            </a:r>
            <a:r>
              <a:rPr lang="en-US" sz="1400" dirty="0">
                <a:solidFill>
                  <a:srgbClr val="98C379"/>
                </a:solidFill>
                <a:latin typeface="SFMono-Regular"/>
              </a:rPr>
              <a:t>'name'</a:t>
            </a:r>
            <a:r>
              <a:rPr lang="en-US" sz="1400" dirty="0">
                <a:solidFill>
                  <a:srgbClr val="ABB2BF"/>
                </a:solidFill>
                <a:latin typeface="SFMono-Regular"/>
              </a:rPr>
              <a:t> =&gt; </a:t>
            </a:r>
            <a:r>
              <a:rPr lang="en-US" sz="1400" dirty="0">
                <a:solidFill>
                  <a:srgbClr val="98C379"/>
                </a:solidFill>
                <a:latin typeface="SFMono-Regular"/>
              </a:rPr>
              <a:t>‘Hamid'</a:t>
            </a:r>
            <a:r>
              <a:rPr lang="en-US" sz="1400" dirty="0">
                <a:solidFill>
                  <a:srgbClr val="ABB2BF"/>
                </a:solidFill>
                <a:latin typeface="SFMono-Regular"/>
              </a:rPr>
              <a:t>]);</a:t>
            </a:r>
            <a:br>
              <a:rPr lang="en-US" sz="1400" dirty="0"/>
            </a:br>
            <a:r>
              <a:rPr lang="en-US" sz="1400" dirty="0">
                <a:solidFill>
                  <a:srgbClr val="ABB2BF"/>
                </a:solidFill>
                <a:latin typeface="SFMono-Regular"/>
              </a:rPr>
              <a:t>});</a:t>
            </a:r>
            <a:endParaRPr lang="fr-FR" sz="1400" dirty="0">
              <a:solidFill>
                <a:schemeClr val="accent6">
                  <a:lumMod val="75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62CA4B7B-1A85-4833-DCD9-37DDC47493DE}"/>
                  </a:ext>
                </a:extLst>
              </p14:cNvPr>
              <p14:cNvContentPartPr/>
              <p14:nvPr/>
            </p14:nvContentPartPr>
            <p14:xfrm>
              <a:off x="287280" y="1311120"/>
              <a:ext cx="8013600" cy="5079600"/>
            </p14:xfrm>
          </p:contentPart>
        </mc:Choice>
        <mc:Fallback>
          <p:pic>
            <p:nvPicPr>
              <p:cNvPr id="6" name="Ink 5">
                <a:extLst>
                  <a:ext uri="{FF2B5EF4-FFF2-40B4-BE49-F238E27FC236}">
                    <a16:creationId xmlns:a16="http://schemas.microsoft.com/office/drawing/2014/main" id="{62CA4B7B-1A85-4833-DCD9-37DDC47493DE}"/>
                  </a:ext>
                </a:extLst>
              </p:cNvPr>
              <p:cNvPicPr/>
              <p:nvPr/>
            </p:nvPicPr>
            <p:blipFill>
              <a:blip r:embed="rId3"/>
              <a:stretch>
                <a:fillRect/>
              </a:stretch>
            </p:blipFill>
            <p:spPr>
              <a:xfrm>
                <a:off x="277920" y="1301760"/>
                <a:ext cx="8032320" cy="5098320"/>
              </a:xfrm>
              <a:prstGeom prst="rect">
                <a:avLst/>
              </a:prstGeom>
            </p:spPr>
          </p:pic>
        </mc:Fallback>
      </mc:AlternateContent>
    </p:spTree>
    <p:extLst>
      <p:ext uri="{BB962C8B-B14F-4D97-AF65-F5344CB8AC3E}">
        <p14:creationId xmlns:p14="http://schemas.microsoft.com/office/powerpoint/2010/main" val="1712648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400" b="1" dirty="0">
                <a:solidFill>
                  <a:srgbClr val="002060"/>
                </a:solidFill>
                <a:latin typeface="Times New Roman" panose="02020603050405020304" pitchFamily="18" charset="0"/>
                <a:cs typeface="Times New Roman" panose="02020603050405020304" pitchFamily="18" charset="0"/>
              </a:rPr>
              <a:t>Programmer avec Laravel</a:t>
            </a:r>
            <a:endParaRPr lang="fr-FR" sz="24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0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2000" dirty="0"/>
              <a:t> </a:t>
            </a:r>
            <a:r>
              <a:rPr lang="fr-FR" sz="2000" dirty="0">
                <a:solidFill>
                  <a:srgbClr val="C00000"/>
                </a:solidFill>
                <a:latin typeface="Times New Roman" panose="02020603050405020304" pitchFamily="18" charset="0"/>
                <a:cs typeface="Times New Roman" panose="02020603050405020304" pitchFamily="18" charset="0"/>
              </a:rPr>
              <a:t>Laravel</a:t>
            </a:r>
            <a:endParaRPr lang="fr-FR" sz="2000" dirty="0">
              <a:latin typeface="Times New Roman" panose="02020603050405020304" pitchFamily="18" charset="0"/>
              <a:cs typeface="Times New Roman" panose="02020603050405020304" pitchFamily="18" charset="0"/>
            </a:endParaRPr>
          </a:p>
          <a:p>
            <a:pPr marL="400050" lvl="1" indent="0" algn="ctr">
              <a:buNone/>
            </a:pPr>
            <a:r>
              <a:rPr lang="fr-FR" sz="2400" dirty="0">
                <a:solidFill>
                  <a:srgbClr val="00B0F0"/>
                </a:solidFill>
              </a:rPr>
              <a:t>Manipulation des Vues </a:t>
            </a:r>
          </a:p>
          <a:p>
            <a:pPr lvl="1">
              <a:buFont typeface="Wingdings" panose="05000000000000000000" pitchFamily="2" charset="2"/>
              <a:buChar char="ü"/>
            </a:pPr>
            <a:r>
              <a:rPr lang="fr-FR" sz="2000" dirty="0">
                <a:solidFill>
                  <a:srgbClr val="00B0F0"/>
                </a:solidFill>
              </a:rPr>
              <a:t>Création et rendu des vues</a:t>
            </a:r>
            <a:endParaRPr lang="fr-FR" sz="2000" b="1" i="1" dirty="0">
              <a:solidFill>
                <a:schemeClr val="tx1"/>
              </a:solidFill>
            </a:endParaRPr>
          </a:p>
          <a:p>
            <a:pPr marL="0" indent="0">
              <a:buNone/>
            </a:pPr>
            <a:r>
              <a:rPr lang="fr-FR" sz="2000" dirty="0">
                <a:latin typeface="Times New Roman" panose="02020603050405020304" pitchFamily="18" charset="0"/>
                <a:cs typeface="Times New Roman" panose="02020603050405020304" pitchFamily="18" charset="0"/>
              </a:rPr>
              <a:t>Vous pouvez créer une vue en plaçant un fichier avec l'extension </a:t>
            </a:r>
            <a:r>
              <a:rPr lang="fr-FR" sz="2000" b="1" dirty="0">
                <a:latin typeface="Times New Roman" panose="02020603050405020304" pitchFamily="18" charset="0"/>
                <a:cs typeface="Times New Roman" panose="02020603050405020304" pitchFamily="18" charset="0"/>
              </a:rPr>
              <a:t>.</a:t>
            </a:r>
            <a:r>
              <a:rPr lang="fr-FR" sz="2000" b="1" dirty="0" err="1">
                <a:latin typeface="Times New Roman" panose="02020603050405020304" pitchFamily="18" charset="0"/>
                <a:cs typeface="Times New Roman" panose="02020603050405020304" pitchFamily="18" charset="0"/>
              </a:rPr>
              <a:t>blade.php</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dans le répertoire </a:t>
            </a:r>
            <a:r>
              <a:rPr lang="fr-FR" sz="2000" b="1" i="1" dirty="0">
                <a:latin typeface="Times New Roman" panose="02020603050405020304" pitchFamily="18" charset="0"/>
                <a:cs typeface="Times New Roman" panose="02020603050405020304" pitchFamily="18" charset="0"/>
              </a:rPr>
              <a:t>resources/views </a:t>
            </a:r>
            <a:r>
              <a:rPr lang="fr-FR" sz="2000" dirty="0">
                <a:latin typeface="Times New Roman" panose="02020603050405020304" pitchFamily="18" charset="0"/>
                <a:cs typeface="Times New Roman" panose="02020603050405020304" pitchFamily="18" charset="0"/>
              </a:rPr>
              <a:t>de votre application.</a:t>
            </a:r>
          </a:p>
          <a:p>
            <a:pPr marL="0" indent="0">
              <a:buNone/>
            </a:pPr>
            <a:r>
              <a:rPr lang="fr-FR" sz="2000" dirty="0">
                <a:latin typeface="Times New Roman" panose="02020603050405020304" pitchFamily="18" charset="0"/>
                <a:cs typeface="Times New Roman" panose="02020603050405020304" pitchFamily="18" charset="0"/>
              </a:rPr>
              <a:t> L'extension </a:t>
            </a:r>
            <a:r>
              <a:rPr lang="fr-FR" sz="2000" b="1" dirty="0">
                <a:latin typeface="Times New Roman" panose="02020603050405020304" pitchFamily="18" charset="0"/>
                <a:cs typeface="Times New Roman" panose="02020603050405020304" pitchFamily="18" charset="0"/>
              </a:rPr>
              <a:t>.</a:t>
            </a:r>
            <a:r>
              <a:rPr lang="fr-FR" sz="2000" b="1" dirty="0" err="1">
                <a:latin typeface="Times New Roman" panose="02020603050405020304" pitchFamily="18" charset="0"/>
                <a:cs typeface="Times New Roman" panose="02020603050405020304" pitchFamily="18" charset="0"/>
              </a:rPr>
              <a:t>blade.php</a:t>
            </a:r>
            <a:r>
              <a:rPr lang="fr-FR" sz="2000" b="1" dirty="0">
                <a:latin typeface="Times New Roman" panose="02020603050405020304" pitchFamily="18" charset="0"/>
                <a:cs typeface="Times New Roman" panose="02020603050405020304" pitchFamily="18" charset="0"/>
              </a:rPr>
              <a:t> </a:t>
            </a:r>
            <a:r>
              <a:rPr lang="fr-FR" sz="2000" dirty="0">
                <a:latin typeface="Times New Roman" panose="02020603050405020304" pitchFamily="18" charset="0"/>
                <a:cs typeface="Times New Roman" panose="02020603050405020304" pitchFamily="18" charset="0"/>
              </a:rPr>
              <a:t>informe le Framework que le fichier contient un modèle Blade. Les modèles blade contiennent du HTML ainsi que des directives Blade qui vous permettent de faire facilement écho des valeurs, de créer des instructions "if", d'itérer sur les données, etc.</a:t>
            </a:r>
          </a:p>
          <a:p>
            <a:pPr marL="0" indent="0">
              <a:buNone/>
            </a:pPr>
            <a:r>
              <a:rPr lang="fr-FR" sz="2000" dirty="0">
                <a:latin typeface="Times New Roman" panose="02020603050405020304" pitchFamily="18" charset="0"/>
                <a:cs typeface="Times New Roman" panose="02020603050405020304" pitchFamily="18" charset="0"/>
              </a:rPr>
              <a:t>Une fois que vous avez créé une vue, vous pouvez la renvoyer à partir de l'une des routes ou des contrôleurs de votre application à l'aide de l'assistant global </a:t>
            </a:r>
            <a:r>
              <a:rPr lang="fr-FR" sz="2000" b="1" dirty="0" err="1">
                <a:latin typeface="Times New Roman" panose="02020603050405020304" pitchFamily="18" charset="0"/>
                <a:cs typeface="Times New Roman" panose="02020603050405020304" pitchFamily="18" charset="0"/>
              </a:rPr>
              <a:t>view</a:t>
            </a:r>
            <a:r>
              <a:rPr lang="fr-FR" sz="2000" dirty="0">
                <a:latin typeface="Times New Roman" panose="02020603050405020304" pitchFamily="18" charset="0"/>
                <a:cs typeface="Times New Roman" panose="02020603050405020304" pitchFamily="18" charset="0"/>
              </a:rPr>
              <a:t>:</a:t>
            </a:r>
            <a:r>
              <a:rPr lang="fr-FR" sz="2000" b="1" dirty="0">
                <a:solidFill>
                  <a:schemeClr val="accent6"/>
                </a:solidFill>
                <a:latin typeface="Times New Roman" panose="02020603050405020304" pitchFamily="18" charset="0"/>
                <a:cs typeface="Times New Roman" panose="02020603050405020304" pitchFamily="18" charset="0"/>
              </a:rPr>
              <a:t>	</a:t>
            </a:r>
          </a:p>
          <a:p>
            <a:pPr marL="400050" lvl="1" indent="0">
              <a:buNone/>
            </a:pPr>
            <a:endParaRPr lang="fr-FR" sz="2000" b="1" dirty="0">
              <a:solidFill>
                <a:schemeClr val="accent6"/>
              </a:solidFill>
              <a:latin typeface="Times New Roman" panose="02020603050405020304" pitchFamily="18" charset="0"/>
              <a:cs typeface="Times New Roman" panose="02020603050405020304" pitchFamily="18" charset="0"/>
            </a:endParaRPr>
          </a:p>
          <a:p>
            <a:pPr marL="400050" lvl="1" indent="0">
              <a:buNone/>
            </a:pPr>
            <a:endParaRPr lang="fr-FR" sz="2200" dirty="0">
              <a:solidFill>
                <a:srgbClr val="00B0F0"/>
              </a:solidFill>
            </a:endParaRPr>
          </a:p>
          <a:p>
            <a:pPr marL="400050" lvl="1" indent="0">
              <a:buNone/>
            </a:pPr>
            <a:endParaRPr lang="fr-FR" sz="2400"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400" b="1" dirty="0">
              <a:solidFill>
                <a:srgbClr val="002060"/>
              </a:solidFill>
              <a:latin typeface="Times New Roman" panose="02020603050405020304" pitchFamily="18" charset="0"/>
              <a:cs typeface="Times New Roman" panose="02020603050405020304" pitchFamily="18" charset="0"/>
            </a:endParaRPr>
          </a:p>
          <a:p>
            <a:pPr marL="0" indent="0">
              <a:buNone/>
            </a:pPr>
            <a:endParaRPr lang="fr-FR" dirty="0"/>
          </a:p>
        </p:txBody>
      </p:sp>
      <p:sp>
        <p:nvSpPr>
          <p:cNvPr id="5" name="Rectangle : coins arrondis 4">
            <a:extLst>
              <a:ext uri="{FF2B5EF4-FFF2-40B4-BE49-F238E27FC236}">
                <a16:creationId xmlns:a16="http://schemas.microsoft.com/office/drawing/2014/main" id="{FA41EA9B-9082-4BED-81F9-9D4E685D790F}"/>
              </a:ext>
            </a:extLst>
          </p:cNvPr>
          <p:cNvSpPr/>
          <p:nvPr/>
        </p:nvSpPr>
        <p:spPr>
          <a:xfrm>
            <a:off x="2555776" y="5566429"/>
            <a:ext cx="5383113" cy="87159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ABB2BF"/>
                </a:solidFill>
                <a:latin typeface="SFMono-Regular"/>
              </a:rPr>
              <a:t>Route::get(</a:t>
            </a:r>
            <a:r>
              <a:rPr lang="en-US" dirty="0">
                <a:solidFill>
                  <a:srgbClr val="98C379"/>
                </a:solidFill>
                <a:latin typeface="SFMono-Regular"/>
              </a:rPr>
              <a:t>'/'</a:t>
            </a:r>
            <a:r>
              <a:rPr lang="en-US" dirty="0">
                <a:solidFill>
                  <a:srgbClr val="ABB2BF"/>
                </a:solidFill>
                <a:latin typeface="SFMono-Regular"/>
              </a:rPr>
              <a:t>, </a:t>
            </a:r>
            <a:r>
              <a:rPr lang="en-US" dirty="0">
                <a:solidFill>
                  <a:srgbClr val="C678DD"/>
                </a:solidFill>
                <a:latin typeface="SFMono-Regular"/>
              </a:rPr>
              <a:t>function</a:t>
            </a:r>
            <a:r>
              <a:rPr lang="en-US" dirty="0">
                <a:solidFill>
                  <a:srgbClr val="ABB2BF"/>
                </a:solidFill>
                <a:latin typeface="SFMono-Regular"/>
              </a:rPr>
              <a:t> () {</a:t>
            </a:r>
            <a:br>
              <a:rPr lang="en-US" dirty="0"/>
            </a:br>
            <a:r>
              <a:rPr lang="en-US" dirty="0">
                <a:solidFill>
                  <a:srgbClr val="ABB2BF"/>
                </a:solidFill>
                <a:latin typeface="SFMono-Regular"/>
              </a:rPr>
              <a:t>    </a:t>
            </a:r>
            <a:r>
              <a:rPr lang="en-US" dirty="0">
                <a:solidFill>
                  <a:srgbClr val="C678DD"/>
                </a:solidFill>
                <a:latin typeface="SFMono-Regular"/>
              </a:rPr>
              <a:t>return</a:t>
            </a:r>
            <a:r>
              <a:rPr lang="en-US" dirty="0">
                <a:solidFill>
                  <a:srgbClr val="ABB2BF"/>
                </a:solidFill>
                <a:latin typeface="SFMono-Regular"/>
              </a:rPr>
              <a:t> view(</a:t>
            </a:r>
            <a:r>
              <a:rPr lang="en-US" dirty="0">
                <a:solidFill>
                  <a:srgbClr val="98C379"/>
                </a:solidFill>
                <a:latin typeface="SFMono-Regular"/>
              </a:rPr>
              <a:t>‘</a:t>
            </a:r>
            <a:r>
              <a:rPr lang="en-US" dirty="0" err="1">
                <a:solidFill>
                  <a:srgbClr val="98C379"/>
                </a:solidFill>
                <a:latin typeface="SFMono-Regular"/>
              </a:rPr>
              <a:t>exemple</a:t>
            </a:r>
            <a:r>
              <a:rPr lang="en-US" dirty="0">
                <a:solidFill>
                  <a:srgbClr val="98C379"/>
                </a:solidFill>
                <a:latin typeface="SFMono-Regular"/>
              </a:rPr>
              <a:t>'</a:t>
            </a:r>
            <a:r>
              <a:rPr lang="en-US" dirty="0">
                <a:solidFill>
                  <a:srgbClr val="ABB2BF"/>
                </a:solidFill>
                <a:latin typeface="SFMono-Regular"/>
              </a:rPr>
              <a:t>, [</a:t>
            </a:r>
            <a:r>
              <a:rPr lang="en-US" dirty="0">
                <a:solidFill>
                  <a:srgbClr val="98C379"/>
                </a:solidFill>
                <a:latin typeface="SFMono-Regular"/>
              </a:rPr>
              <a:t>'name'</a:t>
            </a:r>
            <a:r>
              <a:rPr lang="en-US" dirty="0">
                <a:solidFill>
                  <a:srgbClr val="ABB2BF"/>
                </a:solidFill>
                <a:latin typeface="SFMono-Regular"/>
              </a:rPr>
              <a:t> =&gt; </a:t>
            </a:r>
            <a:r>
              <a:rPr lang="en-US" dirty="0">
                <a:solidFill>
                  <a:srgbClr val="98C379"/>
                </a:solidFill>
                <a:latin typeface="SFMono-Regular"/>
              </a:rPr>
              <a:t>‘Hamid'</a:t>
            </a:r>
            <a:r>
              <a:rPr lang="en-US" dirty="0">
                <a:solidFill>
                  <a:srgbClr val="ABB2BF"/>
                </a:solidFill>
                <a:latin typeface="SFMono-Regular"/>
              </a:rPr>
              <a:t>]);</a:t>
            </a:r>
            <a:br>
              <a:rPr lang="en-US" dirty="0"/>
            </a:br>
            <a:r>
              <a:rPr lang="en-US" dirty="0">
                <a:solidFill>
                  <a:srgbClr val="ABB2BF"/>
                </a:solidFill>
                <a:latin typeface="SFMono-Regular"/>
              </a:rPr>
              <a:t>});</a:t>
            </a:r>
            <a:endParaRPr lang="fr-FR" dirty="0">
              <a:solidFill>
                <a:schemeClr val="accent6">
                  <a:lumMod val="75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8F72398E-DB39-D79E-CE99-20C7E361DA34}"/>
                  </a:ext>
                </a:extLst>
              </p14:cNvPr>
              <p14:cNvContentPartPr/>
              <p14:nvPr/>
            </p14:nvContentPartPr>
            <p14:xfrm>
              <a:off x="276120" y="3221280"/>
              <a:ext cx="8021160" cy="2851200"/>
            </p14:xfrm>
          </p:contentPart>
        </mc:Choice>
        <mc:Fallback>
          <p:pic>
            <p:nvPicPr>
              <p:cNvPr id="6" name="Ink 5">
                <a:extLst>
                  <a:ext uri="{FF2B5EF4-FFF2-40B4-BE49-F238E27FC236}">
                    <a16:creationId xmlns:a16="http://schemas.microsoft.com/office/drawing/2014/main" id="{8F72398E-DB39-D79E-CE99-20C7E361DA34}"/>
                  </a:ext>
                </a:extLst>
              </p:cNvPr>
              <p:cNvPicPr/>
              <p:nvPr/>
            </p:nvPicPr>
            <p:blipFill>
              <a:blip r:embed="rId3"/>
              <a:stretch>
                <a:fillRect/>
              </a:stretch>
            </p:blipFill>
            <p:spPr>
              <a:xfrm>
                <a:off x="266760" y="3211920"/>
                <a:ext cx="8039880" cy="28699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7" name="Ink 6">
                <a:extLst>
                  <a:ext uri="{FF2B5EF4-FFF2-40B4-BE49-F238E27FC236}">
                    <a16:creationId xmlns:a16="http://schemas.microsoft.com/office/drawing/2014/main" id="{92ECBB8E-B52A-28CC-F784-7FE18A8846F1}"/>
                  </a:ext>
                </a:extLst>
              </p14:cNvPr>
              <p14:cNvContentPartPr/>
              <p14:nvPr/>
            </p14:nvContentPartPr>
            <p14:xfrm>
              <a:off x="3475792" y="6131527"/>
              <a:ext cx="461520" cy="51480"/>
            </p14:xfrm>
          </p:contentPart>
        </mc:Choice>
        <mc:Fallback>
          <p:pic>
            <p:nvPicPr>
              <p:cNvPr id="7" name="Ink 6">
                <a:extLst>
                  <a:ext uri="{FF2B5EF4-FFF2-40B4-BE49-F238E27FC236}">
                    <a16:creationId xmlns:a16="http://schemas.microsoft.com/office/drawing/2014/main" id="{92ECBB8E-B52A-28CC-F784-7FE18A8846F1}"/>
                  </a:ext>
                </a:extLst>
              </p:cNvPr>
              <p:cNvPicPr/>
              <p:nvPr/>
            </p:nvPicPr>
            <p:blipFill>
              <a:blip r:embed="rId5"/>
              <a:stretch>
                <a:fillRect/>
              </a:stretch>
            </p:blipFill>
            <p:spPr>
              <a:xfrm>
                <a:off x="3466792" y="6122887"/>
                <a:ext cx="479160" cy="691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8" name="Ink 7">
                <a:extLst>
                  <a:ext uri="{FF2B5EF4-FFF2-40B4-BE49-F238E27FC236}">
                    <a16:creationId xmlns:a16="http://schemas.microsoft.com/office/drawing/2014/main" id="{F38C4216-E7AD-C286-D8A1-3048F658EA5F}"/>
                  </a:ext>
                </a:extLst>
              </p14:cNvPr>
              <p14:cNvContentPartPr/>
              <p14:nvPr/>
            </p14:nvContentPartPr>
            <p14:xfrm>
              <a:off x="6749992" y="5098687"/>
              <a:ext cx="1775520" cy="457200"/>
            </p14:xfrm>
          </p:contentPart>
        </mc:Choice>
        <mc:Fallback>
          <p:pic>
            <p:nvPicPr>
              <p:cNvPr id="8" name="Ink 7">
                <a:extLst>
                  <a:ext uri="{FF2B5EF4-FFF2-40B4-BE49-F238E27FC236}">
                    <a16:creationId xmlns:a16="http://schemas.microsoft.com/office/drawing/2014/main" id="{F38C4216-E7AD-C286-D8A1-3048F658EA5F}"/>
                  </a:ext>
                </a:extLst>
              </p:cNvPr>
              <p:cNvPicPr/>
              <p:nvPr/>
            </p:nvPicPr>
            <p:blipFill>
              <a:blip r:embed="rId7"/>
              <a:stretch>
                <a:fillRect/>
              </a:stretch>
            </p:blipFill>
            <p:spPr>
              <a:xfrm>
                <a:off x="6740992" y="5090047"/>
                <a:ext cx="1793160" cy="474840"/>
              </a:xfrm>
              <a:prstGeom prst="rect">
                <a:avLst/>
              </a:prstGeom>
            </p:spPr>
          </p:pic>
        </mc:Fallback>
      </mc:AlternateContent>
    </p:spTree>
    <p:extLst>
      <p:ext uri="{BB962C8B-B14F-4D97-AF65-F5344CB8AC3E}">
        <p14:creationId xmlns:p14="http://schemas.microsoft.com/office/powerpoint/2010/main" val="583780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400" b="1" dirty="0">
                <a:solidFill>
                  <a:srgbClr val="002060"/>
                </a:solidFill>
                <a:latin typeface="Times New Roman" panose="02020603050405020304" pitchFamily="18" charset="0"/>
                <a:cs typeface="Times New Roman" panose="02020603050405020304" pitchFamily="18" charset="0"/>
              </a:rPr>
              <a:t>Programmer avec Laravel</a:t>
            </a:r>
            <a:endParaRPr lang="fr-FR" sz="24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0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2000" dirty="0"/>
              <a:t> </a:t>
            </a:r>
            <a:r>
              <a:rPr lang="fr-FR" sz="2000" dirty="0">
                <a:solidFill>
                  <a:srgbClr val="C00000"/>
                </a:solidFill>
                <a:latin typeface="Times New Roman" panose="02020603050405020304" pitchFamily="18" charset="0"/>
                <a:cs typeface="Times New Roman" panose="02020603050405020304" pitchFamily="18" charset="0"/>
              </a:rPr>
              <a:t>Laravel</a:t>
            </a:r>
            <a:endParaRPr lang="fr-FR" sz="2000" dirty="0">
              <a:latin typeface="Times New Roman" panose="02020603050405020304" pitchFamily="18" charset="0"/>
              <a:cs typeface="Times New Roman" panose="02020603050405020304" pitchFamily="18" charset="0"/>
            </a:endParaRPr>
          </a:p>
          <a:p>
            <a:pPr marL="400050" lvl="1" indent="0" algn="ctr">
              <a:buNone/>
            </a:pPr>
            <a:r>
              <a:rPr lang="fr-FR" sz="2400" dirty="0">
                <a:solidFill>
                  <a:srgbClr val="00B0F0"/>
                </a:solidFill>
              </a:rPr>
              <a:t>Manipulation des Vues </a:t>
            </a:r>
          </a:p>
          <a:p>
            <a:pPr lvl="1">
              <a:buFont typeface="Wingdings" panose="05000000000000000000" pitchFamily="2" charset="2"/>
              <a:buChar char="ü"/>
            </a:pPr>
            <a:r>
              <a:rPr lang="fr-FR" sz="2000" dirty="0">
                <a:solidFill>
                  <a:srgbClr val="00B0F0"/>
                </a:solidFill>
              </a:rPr>
              <a:t>Création et rendu des vues(suite)</a:t>
            </a:r>
            <a:endParaRPr lang="fr-FR" sz="2000" b="1" i="1" dirty="0">
              <a:solidFill>
                <a:schemeClr val="tx1"/>
              </a:solidFill>
            </a:endParaRPr>
          </a:p>
          <a:p>
            <a:pPr marL="0" indent="0">
              <a:buNone/>
            </a:pPr>
            <a:r>
              <a:rPr lang="fr-FR" sz="2000" dirty="0">
                <a:latin typeface="Times New Roman" panose="02020603050405020304" pitchFamily="18" charset="0"/>
                <a:cs typeface="Times New Roman" panose="02020603050405020304" pitchFamily="18" charset="0"/>
              </a:rPr>
              <a:t>Les vues peuvent également être renvoyées à l'aide de la façade </a:t>
            </a:r>
            <a:r>
              <a:rPr lang="fr-FR" sz="2000" b="1" dirty="0">
                <a:latin typeface="Times New Roman" panose="02020603050405020304" pitchFamily="18" charset="0"/>
                <a:cs typeface="Times New Roman" panose="02020603050405020304" pitchFamily="18" charset="0"/>
              </a:rPr>
              <a:t>View</a:t>
            </a:r>
            <a:r>
              <a:rPr lang="fr-FR" sz="2000" dirty="0">
                <a:latin typeface="Times New Roman" panose="02020603050405020304" pitchFamily="18" charset="0"/>
                <a:cs typeface="Times New Roman" panose="02020603050405020304" pitchFamily="18" charset="0"/>
              </a:rPr>
              <a:t>:</a:t>
            </a:r>
            <a:endParaRPr lang="fr-FR" sz="2000" b="1" dirty="0">
              <a:solidFill>
                <a:schemeClr val="accent6"/>
              </a:solidFill>
              <a:latin typeface="Times New Roman" panose="02020603050405020304" pitchFamily="18" charset="0"/>
              <a:cs typeface="Times New Roman" panose="02020603050405020304" pitchFamily="18" charset="0"/>
            </a:endParaRPr>
          </a:p>
          <a:p>
            <a:pPr marL="400050" lvl="1" indent="0">
              <a:buNone/>
            </a:pPr>
            <a:endParaRPr lang="fr-FR" sz="2200" dirty="0">
              <a:solidFill>
                <a:srgbClr val="00B0F0"/>
              </a:solidFill>
            </a:endParaRPr>
          </a:p>
          <a:p>
            <a:pPr marL="400050" lvl="1" indent="0">
              <a:buNone/>
            </a:pPr>
            <a:endParaRPr lang="fr-FR" sz="2400"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400" b="1" dirty="0">
              <a:solidFill>
                <a:srgbClr val="002060"/>
              </a:solidFill>
              <a:latin typeface="Times New Roman" panose="02020603050405020304" pitchFamily="18" charset="0"/>
              <a:cs typeface="Times New Roman" panose="02020603050405020304" pitchFamily="18" charset="0"/>
            </a:endParaRPr>
          </a:p>
          <a:p>
            <a:pPr marL="0" indent="0">
              <a:buNone/>
            </a:pPr>
            <a:r>
              <a:rPr lang="fr-FR" sz="2000" dirty="0">
                <a:latin typeface="Times New Roman" panose="02020603050405020304" pitchFamily="18" charset="0"/>
                <a:cs typeface="Times New Roman" panose="02020603050405020304" pitchFamily="18" charset="0"/>
              </a:rPr>
              <a:t>Comme vous pouvez le voir, le premier argument passé au </a:t>
            </a:r>
            <a:r>
              <a:rPr lang="fr-FR" sz="2000" b="1" dirty="0">
                <a:latin typeface="Times New Roman" panose="02020603050405020304" pitchFamily="18" charset="0"/>
                <a:cs typeface="Times New Roman" panose="02020603050405020304" pitchFamily="18" charset="0"/>
              </a:rPr>
              <a:t>helper</a:t>
            </a:r>
            <a:r>
              <a:rPr lang="fr-FR" sz="2000" dirty="0">
                <a:latin typeface="Times New Roman" panose="02020603050405020304" pitchFamily="18" charset="0"/>
                <a:cs typeface="Times New Roman" panose="02020603050405020304" pitchFamily="18" charset="0"/>
              </a:rPr>
              <a:t> </a:t>
            </a:r>
            <a:r>
              <a:rPr lang="fr-FR" sz="2000" b="1" dirty="0" err="1">
                <a:latin typeface="Times New Roman" panose="02020603050405020304" pitchFamily="18" charset="0"/>
                <a:cs typeface="Times New Roman" panose="02020603050405020304" pitchFamily="18" charset="0"/>
              </a:rPr>
              <a:t>view</a:t>
            </a:r>
            <a:r>
              <a:rPr lang="fr-FR" sz="2000" dirty="0">
                <a:latin typeface="Times New Roman" panose="02020603050405020304" pitchFamily="18" charset="0"/>
                <a:cs typeface="Times New Roman" panose="02020603050405020304" pitchFamily="18" charset="0"/>
              </a:rPr>
              <a:t> correspond au nom du fichier de vue dans le répertoire </a:t>
            </a:r>
            <a:r>
              <a:rPr lang="fr-FR" sz="2000" b="1" i="1" dirty="0">
                <a:latin typeface="Times New Roman" panose="02020603050405020304" pitchFamily="18" charset="0"/>
                <a:cs typeface="Times New Roman" panose="02020603050405020304" pitchFamily="18" charset="0"/>
              </a:rPr>
              <a:t>resources/views</a:t>
            </a:r>
            <a:r>
              <a:rPr lang="fr-FR" sz="2000" dirty="0">
                <a:latin typeface="Times New Roman" panose="02020603050405020304" pitchFamily="18" charset="0"/>
                <a:cs typeface="Times New Roman" panose="02020603050405020304" pitchFamily="18" charset="0"/>
              </a:rPr>
              <a:t>.</a:t>
            </a:r>
          </a:p>
          <a:p>
            <a:pPr marL="0" indent="0">
              <a:buNone/>
            </a:pPr>
            <a:r>
              <a:rPr lang="fr-FR" sz="2000" dirty="0">
                <a:latin typeface="Times New Roman" panose="02020603050405020304" pitchFamily="18" charset="0"/>
                <a:cs typeface="Times New Roman" panose="02020603050405020304" pitchFamily="18" charset="0"/>
              </a:rPr>
              <a:t> Le deuxième argument est un tableau de données qui doivent être mises à la disposition de la vue. Dans ce cas, nous transmettons la variable </a:t>
            </a:r>
            <a:r>
              <a:rPr lang="fr-FR" sz="2000" b="1" dirty="0">
                <a:latin typeface="Times New Roman" panose="02020603050405020304" pitchFamily="18" charset="0"/>
                <a:cs typeface="Times New Roman" panose="02020603050405020304" pitchFamily="18" charset="0"/>
              </a:rPr>
              <a:t>name</a:t>
            </a:r>
            <a:r>
              <a:rPr lang="fr-FR" sz="2000" dirty="0">
                <a:latin typeface="Times New Roman" panose="02020603050405020304" pitchFamily="18" charset="0"/>
                <a:cs typeface="Times New Roman" panose="02020603050405020304" pitchFamily="18" charset="0"/>
              </a:rPr>
              <a:t>, qui est affichée dans la vue en utilisant la syntaxe </a:t>
            </a:r>
            <a:r>
              <a:rPr lang="fr-FR" sz="2000" b="1" dirty="0">
                <a:latin typeface="Times New Roman" panose="02020603050405020304" pitchFamily="18" charset="0"/>
                <a:cs typeface="Times New Roman" panose="02020603050405020304" pitchFamily="18" charset="0"/>
              </a:rPr>
              <a:t>Blade</a:t>
            </a:r>
            <a:r>
              <a:rPr lang="fr-FR" sz="2000" dirty="0">
                <a:latin typeface="Times New Roman" panose="02020603050405020304" pitchFamily="18" charset="0"/>
                <a:cs typeface="Times New Roman" panose="02020603050405020304" pitchFamily="18" charset="0"/>
              </a:rPr>
              <a:t> .</a:t>
            </a:r>
          </a:p>
        </p:txBody>
      </p:sp>
      <p:sp>
        <p:nvSpPr>
          <p:cNvPr id="5" name="Rectangle : coins arrondis 4">
            <a:extLst>
              <a:ext uri="{FF2B5EF4-FFF2-40B4-BE49-F238E27FC236}">
                <a16:creationId xmlns:a16="http://schemas.microsoft.com/office/drawing/2014/main" id="{FA41EA9B-9082-4BED-81F9-9D4E685D790F}"/>
              </a:ext>
            </a:extLst>
          </p:cNvPr>
          <p:cNvSpPr/>
          <p:nvPr/>
        </p:nvSpPr>
        <p:spPr>
          <a:xfrm>
            <a:off x="1700423" y="3461254"/>
            <a:ext cx="5743153" cy="87159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rgbClr val="C678DD"/>
                </a:solidFill>
                <a:latin typeface="SFMono-Regular"/>
              </a:rPr>
              <a:t>use</a:t>
            </a:r>
            <a:r>
              <a:rPr lang="en-US" sz="2000" dirty="0">
                <a:solidFill>
                  <a:srgbClr val="ABB2BF"/>
                </a:solidFill>
                <a:latin typeface="SFMono-Regular"/>
              </a:rPr>
              <a:t> </a:t>
            </a:r>
            <a:r>
              <a:rPr lang="en-US" sz="2000" dirty="0">
                <a:solidFill>
                  <a:srgbClr val="61AEEE"/>
                </a:solidFill>
                <a:latin typeface="SFMono-Regular"/>
              </a:rPr>
              <a:t>Illuminate</a:t>
            </a:r>
            <a:r>
              <a:rPr lang="en-US" sz="2000" dirty="0">
                <a:solidFill>
                  <a:srgbClr val="ABB2BF"/>
                </a:solidFill>
                <a:latin typeface="SFMono-Regular"/>
              </a:rPr>
              <a:t>\</a:t>
            </a:r>
            <a:r>
              <a:rPr lang="en-US" sz="2000" dirty="0">
                <a:solidFill>
                  <a:srgbClr val="61AEEE"/>
                </a:solidFill>
                <a:latin typeface="SFMono-Regular"/>
              </a:rPr>
              <a:t>Support</a:t>
            </a:r>
            <a:r>
              <a:rPr lang="en-US" sz="2000" dirty="0">
                <a:solidFill>
                  <a:srgbClr val="ABB2BF"/>
                </a:solidFill>
                <a:latin typeface="SFMono-Regular"/>
              </a:rPr>
              <a:t>\</a:t>
            </a:r>
            <a:r>
              <a:rPr lang="en-US" sz="2000" dirty="0">
                <a:solidFill>
                  <a:srgbClr val="61AEEE"/>
                </a:solidFill>
                <a:latin typeface="SFMono-Regular"/>
              </a:rPr>
              <a:t>Facades</a:t>
            </a:r>
            <a:r>
              <a:rPr lang="en-US" sz="2000" dirty="0">
                <a:solidFill>
                  <a:srgbClr val="ABB2BF"/>
                </a:solidFill>
                <a:latin typeface="SFMono-Regular"/>
              </a:rPr>
              <a:t>\</a:t>
            </a:r>
            <a:r>
              <a:rPr lang="en-US" sz="2000" dirty="0">
                <a:solidFill>
                  <a:srgbClr val="61AEEE"/>
                </a:solidFill>
                <a:latin typeface="SFMono-Regular"/>
              </a:rPr>
              <a:t>View</a:t>
            </a:r>
            <a:r>
              <a:rPr lang="en-US" sz="2000" dirty="0">
                <a:solidFill>
                  <a:srgbClr val="ABB2BF"/>
                </a:solidFill>
                <a:latin typeface="SFMono-Regular"/>
              </a:rPr>
              <a:t>;</a:t>
            </a:r>
            <a:br>
              <a:rPr lang="en-US" sz="2000" dirty="0"/>
            </a:br>
            <a:r>
              <a:rPr lang="en-US" sz="2000" dirty="0">
                <a:solidFill>
                  <a:srgbClr val="C678DD"/>
                </a:solidFill>
                <a:latin typeface="SFMono-Regular"/>
              </a:rPr>
              <a:t>return</a:t>
            </a:r>
            <a:r>
              <a:rPr lang="en-US" sz="2000" dirty="0">
                <a:solidFill>
                  <a:srgbClr val="ABB2BF"/>
                </a:solidFill>
                <a:latin typeface="SFMono-Regular"/>
              </a:rPr>
              <a:t> View::make(</a:t>
            </a:r>
            <a:r>
              <a:rPr lang="en-US" sz="2000" dirty="0">
                <a:solidFill>
                  <a:srgbClr val="98C379"/>
                </a:solidFill>
                <a:latin typeface="SFMono-Regular"/>
              </a:rPr>
              <a:t>‘</a:t>
            </a:r>
            <a:r>
              <a:rPr lang="en-US" sz="2000" dirty="0" err="1">
                <a:solidFill>
                  <a:srgbClr val="98C379"/>
                </a:solidFill>
                <a:latin typeface="SFMono-Regular"/>
              </a:rPr>
              <a:t>exemple</a:t>
            </a:r>
            <a:r>
              <a:rPr lang="en-US" sz="2000" dirty="0">
                <a:solidFill>
                  <a:srgbClr val="98C379"/>
                </a:solidFill>
                <a:latin typeface="SFMono-Regular"/>
              </a:rPr>
              <a:t>'</a:t>
            </a:r>
            <a:r>
              <a:rPr lang="en-US" sz="2000" dirty="0">
                <a:solidFill>
                  <a:srgbClr val="ABB2BF"/>
                </a:solidFill>
                <a:latin typeface="SFMono-Regular"/>
              </a:rPr>
              <a:t>, [</a:t>
            </a:r>
            <a:r>
              <a:rPr lang="en-US" sz="2000" dirty="0">
                <a:solidFill>
                  <a:srgbClr val="98C379"/>
                </a:solidFill>
                <a:latin typeface="SFMono-Regular"/>
              </a:rPr>
              <a:t>'name'</a:t>
            </a:r>
            <a:r>
              <a:rPr lang="en-US" sz="2000" dirty="0">
                <a:solidFill>
                  <a:srgbClr val="ABB2BF"/>
                </a:solidFill>
                <a:latin typeface="SFMono-Regular"/>
              </a:rPr>
              <a:t> =&gt; </a:t>
            </a:r>
            <a:r>
              <a:rPr lang="en-US" sz="2000" dirty="0">
                <a:solidFill>
                  <a:srgbClr val="98C379"/>
                </a:solidFill>
                <a:latin typeface="SFMono-Regular"/>
              </a:rPr>
              <a:t>‘Hamid'</a:t>
            </a:r>
            <a:r>
              <a:rPr lang="en-US" sz="2000" dirty="0">
                <a:solidFill>
                  <a:srgbClr val="ABB2BF"/>
                </a:solidFill>
                <a:latin typeface="SFMono-Regular"/>
              </a:rPr>
              <a:t>]);</a:t>
            </a:r>
            <a:endParaRPr lang="fr-FR" sz="2000" dirty="0">
              <a:solidFill>
                <a:schemeClr val="accent6">
                  <a:lumMod val="75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0FD00630-D51B-D587-2BD3-EA084F9F0A97}"/>
                  </a:ext>
                </a:extLst>
              </p14:cNvPr>
              <p14:cNvContentPartPr/>
              <p14:nvPr/>
            </p14:nvContentPartPr>
            <p14:xfrm>
              <a:off x="1166760" y="1460880"/>
              <a:ext cx="7916760" cy="2903400"/>
            </p14:xfrm>
          </p:contentPart>
        </mc:Choice>
        <mc:Fallback>
          <p:pic>
            <p:nvPicPr>
              <p:cNvPr id="6" name="Ink 5">
                <a:extLst>
                  <a:ext uri="{FF2B5EF4-FFF2-40B4-BE49-F238E27FC236}">
                    <a16:creationId xmlns:a16="http://schemas.microsoft.com/office/drawing/2014/main" id="{0FD00630-D51B-D587-2BD3-EA084F9F0A97}"/>
                  </a:ext>
                </a:extLst>
              </p:cNvPr>
              <p:cNvPicPr/>
              <p:nvPr/>
            </p:nvPicPr>
            <p:blipFill>
              <a:blip r:embed="rId3"/>
              <a:stretch>
                <a:fillRect/>
              </a:stretch>
            </p:blipFill>
            <p:spPr>
              <a:xfrm>
                <a:off x="1157400" y="1451520"/>
                <a:ext cx="7935480" cy="2922120"/>
              </a:xfrm>
              <a:prstGeom prst="rect">
                <a:avLst/>
              </a:prstGeom>
            </p:spPr>
          </p:pic>
        </mc:Fallback>
      </mc:AlternateContent>
    </p:spTree>
    <p:extLst>
      <p:ext uri="{BB962C8B-B14F-4D97-AF65-F5344CB8AC3E}">
        <p14:creationId xmlns:p14="http://schemas.microsoft.com/office/powerpoint/2010/main" val="3961548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400" b="1" dirty="0">
                <a:solidFill>
                  <a:srgbClr val="002060"/>
                </a:solidFill>
                <a:latin typeface="Times New Roman" panose="02020603050405020304" pitchFamily="18" charset="0"/>
                <a:cs typeface="Times New Roman" panose="02020603050405020304" pitchFamily="18" charset="0"/>
              </a:rPr>
              <a:t>Programmer avec Laravel</a:t>
            </a:r>
            <a:endParaRPr lang="fr-FR" sz="24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0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2000" dirty="0"/>
              <a:t> </a:t>
            </a:r>
            <a:r>
              <a:rPr lang="fr-FR" sz="2000" dirty="0">
                <a:solidFill>
                  <a:srgbClr val="C00000"/>
                </a:solidFill>
                <a:latin typeface="Times New Roman" panose="02020603050405020304" pitchFamily="18" charset="0"/>
                <a:cs typeface="Times New Roman" panose="02020603050405020304" pitchFamily="18" charset="0"/>
              </a:rPr>
              <a:t>Laravel</a:t>
            </a:r>
            <a:endParaRPr lang="fr-FR" sz="2000" dirty="0">
              <a:latin typeface="Times New Roman" panose="02020603050405020304" pitchFamily="18" charset="0"/>
              <a:cs typeface="Times New Roman" panose="02020603050405020304" pitchFamily="18" charset="0"/>
            </a:endParaRPr>
          </a:p>
          <a:p>
            <a:pPr marL="400050" lvl="1" indent="0" algn="ctr">
              <a:buNone/>
            </a:pPr>
            <a:r>
              <a:rPr lang="fr-FR" sz="2400" dirty="0">
                <a:solidFill>
                  <a:srgbClr val="00B0F0"/>
                </a:solidFill>
              </a:rPr>
              <a:t>Manipulation des Vues </a:t>
            </a:r>
          </a:p>
          <a:p>
            <a:pPr lvl="2">
              <a:buFont typeface="Wingdings" panose="05000000000000000000" pitchFamily="2" charset="2"/>
              <a:buChar char="ü"/>
            </a:pPr>
            <a:r>
              <a:rPr lang="fr-FR" sz="2200" dirty="0">
                <a:solidFill>
                  <a:srgbClr val="00B0F0"/>
                </a:solidFill>
              </a:rPr>
              <a:t>Répertoires de vue imbriqués</a:t>
            </a:r>
          </a:p>
          <a:p>
            <a:pPr marL="400050" lvl="1" indent="0">
              <a:buNone/>
            </a:pPr>
            <a:r>
              <a:rPr lang="fr-FR" sz="2000" dirty="0">
                <a:latin typeface="Times New Roman" panose="02020603050405020304" pitchFamily="18" charset="0"/>
                <a:cs typeface="Times New Roman" panose="02020603050405020304" pitchFamily="18" charset="0"/>
              </a:rPr>
              <a:t>Les vues peuvent également être imbriquées dans des sous-répertoires du </a:t>
            </a:r>
            <a:r>
              <a:rPr lang="fr-FR" sz="2000" b="1" i="1" dirty="0">
                <a:latin typeface="Times New Roman" panose="02020603050405020304" pitchFamily="18" charset="0"/>
                <a:cs typeface="Times New Roman" panose="02020603050405020304" pitchFamily="18" charset="0"/>
              </a:rPr>
              <a:t>resources/views </a:t>
            </a:r>
            <a:r>
              <a:rPr lang="fr-FR" sz="2000" dirty="0">
                <a:latin typeface="Times New Roman" panose="02020603050405020304" pitchFamily="18" charset="0"/>
                <a:cs typeface="Times New Roman" panose="02020603050405020304" pitchFamily="18" charset="0"/>
              </a:rPr>
              <a:t>répertoire. </a:t>
            </a:r>
          </a:p>
          <a:p>
            <a:pPr marL="400050" lvl="1" indent="0">
              <a:buNone/>
            </a:pPr>
            <a:r>
              <a:rPr lang="fr-FR" sz="2000" dirty="0">
                <a:latin typeface="Times New Roman" panose="02020603050405020304" pitchFamily="18" charset="0"/>
                <a:cs typeface="Times New Roman" panose="02020603050405020304" pitchFamily="18" charset="0"/>
              </a:rPr>
              <a:t>La notation "Point" peut être utilisée pour référencer des vues imbriquées. Par exemple, si votre vue est stockée dans </a:t>
            </a:r>
            <a:r>
              <a:rPr lang="fr-FR" sz="2000" b="1" i="1" dirty="0">
                <a:latin typeface="Times New Roman" panose="02020603050405020304" pitchFamily="18" charset="0"/>
                <a:cs typeface="Times New Roman" panose="02020603050405020304" pitchFamily="18" charset="0"/>
              </a:rPr>
              <a:t>resources/views/admin/</a:t>
            </a:r>
            <a:r>
              <a:rPr lang="fr-FR" sz="2000" b="1" i="1" dirty="0" err="1">
                <a:latin typeface="Times New Roman" panose="02020603050405020304" pitchFamily="18" charset="0"/>
                <a:cs typeface="Times New Roman" panose="02020603050405020304" pitchFamily="18" charset="0"/>
              </a:rPr>
              <a:t>profile.blade.php</a:t>
            </a:r>
            <a:r>
              <a:rPr lang="fr-FR" sz="2000" dirty="0">
                <a:latin typeface="Times New Roman" panose="02020603050405020304" pitchFamily="18" charset="0"/>
                <a:cs typeface="Times New Roman" panose="02020603050405020304" pitchFamily="18" charset="0"/>
              </a:rPr>
              <a:t>, vous pouvez la renvoyer depuis l'une des routes/contrôleurs de votre application comme suit :</a:t>
            </a:r>
          </a:p>
          <a:p>
            <a:pPr marL="400050" lvl="1" indent="0">
              <a:buNone/>
            </a:pPr>
            <a:endParaRPr lang="fr-FR" sz="2000" dirty="0">
              <a:latin typeface="Times New Roman" panose="02020603050405020304" pitchFamily="18" charset="0"/>
              <a:cs typeface="Times New Roman" panose="02020603050405020304" pitchFamily="18" charset="0"/>
            </a:endParaRPr>
          </a:p>
          <a:p>
            <a:pPr marL="400050" lvl="1" indent="0">
              <a:buNone/>
            </a:pPr>
            <a:endParaRPr lang="fr-FR" sz="2400"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400" b="1" dirty="0">
              <a:solidFill>
                <a:srgbClr val="002060"/>
              </a:solidFill>
              <a:latin typeface="Times New Roman" panose="02020603050405020304" pitchFamily="18" charset="0"/>
              <a:cs typeface="Times New Roman" panose="02020603050405020304" pitchFamily="18" charset="0"/>
            </a:endParaRPr>
          </a:p>
          <a:p>
            <a:endParaRPr lang="fr-FR" dirty="0"/>
          </a:p>
        </p:txBody>
      </p:sp>
      <p:sp>
        <p:nvSpPr>
          <p:cNvPr id="5" name="Rectangle : coins arrondis 4">
            <a:extLst>
              <a:ext uri="{FF2B5EF4-FFF2-40B4-BE49-F238E27FC236}">
                <a16:creationId xmlns:a16="http://schemas.microsoft.com/office/drawing/2014/main" id="{F5B74FF8-CA29-4C4A-8FBC-C1E016D556C0}"/>
              </a:ext>
            </a:extLst>
          </p:cNvPr>
          <p:cNvSpPr/>
          <p:nvPr/>
        </p:nvSpPr>
        <p:spPr>
          <a:xfrm>
            <a:off x="1259632" y="5193196"/>
            <a:ext cx="5832648" cy="54006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B0F0"/>
                </a:solidFill>
                <a:latin typeface="Times New Roman" panose="02020603050405020304" pitchFamily="18" charset="0"/>
                <a:cs typeface="Times New Roman" panose="02020603050405020304" pitchFamily="18" charset="0"/>
              </a:rPr>
              <a:t>return</a:t>
            </a:r>
            <a:r>
              <a:rPr lang="en-US" sz="2400" dirty="0">
                <a:latin typeface="Times New Roman" panose="02020603050405020304" pitchFamily="18" charset="0"/>
                <a:cs typeface="Times New Roman" panose="02020603050405020304" pitchFamily="18" charset="0"/>
              </a:rPr>
              <a:t> </a:t>
            </a:r>
            <a:r>
              <a:rPr lang="en-US" sz="2400" dirty="0">
                <a:solidFill>
                  <a:schemeClr val="accent6">
                    <a:lumMod val="75000"/>
                  </a:schemeClr>
                </a:solidFill>
                <a:latin typeface="Times New Roman" panose="02020603050405020304" pitchFamily="18" charset="0"/>
                <a:cs typeface="Times New Roman" panose="02020603050405020304" pitchFamily="18" charset="0"/>
              </a:rPr>
              <a:t>view(</a:t>
            </a:r>
            <a:r>
              <a:rPr lang="en-US" sz="2400" dirty="0">
                <a:solidFill>
                  <a:srgbClr val="00B050"/>
                </a:solidFill>
                <a:latin typeface="Times New Roman" panose="02020603050405020304" pitchFamily="18" charset="0"/>
                <a:cs typeface="Times New Roman" panose="02020603050405020304" pitchFamily="18" charset="0"/>
              </a:rPr>
              <a:t>'</a:t>
            </a:r>
            <a:r>
              <a:rPr lang="en-US" sz="2400" dirty="0" err="1">
                <a:solidFill>
                  <a:srgbClr val="00B050"/>
                </a:solidFill>
                <a:latin typeface="Times New Roman" panose="02020603050405020304" pitchFamily="18" charset="0"/>
                <a:cs typeface="Times New Roman" panose="02020603050405020304" pitchFamily="18" charset="0"/>
              </a:rPr>
              <a:t>admin.profile</a:t>
            </a:r>
            <a:r>
              <a:rPr lang="en-US" sz="2400" dirty="0">
                <a:solidFill>
                  <a:srgbClr val="00B050"/>
                </a:solidFill>
                <a:latin typeface="Times New Roman" panose="02020603050405020304" pitchFamily="18" charset="0"/>
                <a:cs typeface="Times New Roman" panose="02020603050405020304" pitchFamily="18" charset="0"/>
              </a:rPr>
              <a:t>'</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a:solidFill>
                  <a:srgbClr val="C00000"/>
                </a:solidFill>
                <a:latin typeface="Times New Roman" panose="02020603050405020304" pitchFamily="18" charset="0"/>
                <a:cs typeface="Times New Roman" panose="02020603050405020304" pitchFamily="18" charset="0"/>
              </a:rPr>
              <a:t>$data</a:t>
            </a:r>
            <a:r>
              <a:rPr lang="en-US" sz="2400" dirty="0">
                <a:solidFill>
                  <a:schemeClr val="accent6">
                    <a:lumMod val="75000"/>
                  </a:schemeClr>
                </a:solidFill>
                <a:latin typeface="Times New Roman" panose="02020603050405020304" pitchFamily="18" charset="0"/>
                <a:cs typeface="Times New Roman" panose="02020603050405020304" pitchFamily="18" charset="0"/>
              </a:rPr>
              <a:t>);</a:t>
            </a:r>
            <a:endParaRPr lang="fr-FR" sz="2400" dirty="0">
              <a:solidFill>
                <a:schemeClr val="accent6">
                  <a:lumMod val="75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5592F9E3-8ACF-EDFD-1D02-044802F40183}"/>
                  </a:ext>
                </a:extLst>
              </p14:cNvPr>
              <p14:cNvContentPartPr/>
              <p14:nvPr/>
            </p14:nvContentPartPr>
            <p14:xfrm>
              <a:off x="811080" y="4184280"/>
              <a:ext cx="5292720" cy="2291760"/>
            </p14:xfrm>
          </p:contentPart>
        </mc:Choice>
        <mc:Fallback>
          <p:pic>
            <p:nvPicPr>
              <p:cNvPr id="6" name="Ink 5">
                <a:extLst>
                  <a:ext uri="{FF2B5EF4-FFF2-40B4-BE49-F238E27FC236}">
                    <a16:creationId xmlns:a16="http://schemas.microsoft.com/office/drawing/2014/main" id="{5592F9E3-8ACF-EDFD-1D02-044802F40183}"/>
                  </a:ext>
                </a:extLst>
              </p:cNvPr>
              <p:cNvPicPr/>
              <p:nvPr/>
            </p:nvPicPr>
            <p:blipFill>
              <a:blip r:embed="rId3"/>
              <a:stretch>
                <a:fillRect/>
              </a:stretch>
            </p:blipFill>
            <p:spPr>
              <a:xfrm>
                <a:off x="801720" y="4174920"/>
                <a:ext cx="5311440" cy="2310480"/>
              </a:xfrm>
              <a:prstGeom prst="rect">
                <a:avLst/>
              </a:prstGeom>
            </p:spPr>
          </p:pic>
        </mc:Fallback>
      </mc:AlternateContent>
    </p:spTree>
    <p:extLst>
      <p:ext uri="{BB962C8B-B14F-4D97-AF65-F5344CB8AC3E}">
        <p14:creationId xmlns:p14="http://schemas.microsoft.com/office/powerpoint/2010/main" val="4102878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400" b="1" dirty="0">
                <a:solidFill>
                  <a:srgbClr val="002060"/>
                </a:solidFill>
                <a:latin typeface="Times New Roman" panose="02020603050405020304" pitchFamily="18" charset="0"/>
                <a:cs typeface="Times New Roman" panose="02020603050405020304" pitchFamily="18" charset="0"/>
              </a:rPr>
              <a:t>Programmer avec Laravel</a:t>
            </a:r>
            <a:endParaRPr lang="fr-FR" sz="24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0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2000" dirty="0"/>
              <a:t> </a:t>
            </a:r>
            <a:r>
              <a:rPr lang="fr-FR" sz="2000" dirty="0">
                <a:solidFill>
                  <a:srgbClr val="C00000"/>
                </a:solidFill>
                <a:latin typeface="Times New Roman" panose="02020603050405020304" pitchFamily="18" charset="0"/>
                <a:cs typeface="Times New Roman" panose="02020603050405020304" pitchFamily="18" charset="0"/>
              </a:rPr>
              <a:t>Laravel</a:t>
            </a:r>
            <a:endParaRPr lang="fr-FR" sz="2000" dirty="0">
              <a:latin typeface="Times New Roman" panose="02020603050405020304" pitchFamily="18" charset="0"/>
              <a:cs typeface="Times New Roman" panose="02020603050405020304" pitchFamily="18" charset="0"/>
            </a:endParaRPr>
          </a:p>
          <a:p>
            <a:pPr marL="400050" lvl="1" indent="0" algn="ctr">
              <a:buNone/>
            </a:pPr>
            <a:r>
              <a:rPr lang="fr-FR" sz="2400" dirty="0">
                <a:solidFill>
                  <a:srgbClr val="00B0F0"/>
                </a:solidFill>
              </a:rPr>
              <a:t>Manipulation des Vues </a:t>
            </a:r>
          </a:p>
          <a:p>
            <a:pPr lvl="1">
              <a:buFont typeface="Wingdings" panose="05000000000000000000" pitchFamily="2" charset="2"/>
              <a:buChar char="ü"/>
            </a:pPr>
            <a:r>
              <a:rPr lang="fr-FR" sz="2000" dirty="0">
                <a:solidFill>
                  <a:srgbClr val="00B0F0"/>
                </a:solidFill>
              </a:rPr>
              <a:t>Création de la première vue disponible</a:t>
            </a:r>
          </a:p>
          <a:p>
            <a:pPr marL="0" indent="0">
              <a:buNone/>
            </a:pPr>
            <a:r>
              <a:rPr lang="fr-FR" sz="1800" dirty="0">
                <a:latin typeface="Times New Roman" panose="02020603050405020304" pitchFamily="18" charset="0"/>
                <a:cs typeface="Times New Roman" panose="02020603050405020304" pitchFamily="18" charset="0"/>
              </a:rPr>
              <a:t>En utilisant la méthode </a:t>
            </a:r>
            <a:r>
              <a:rPr lang="fr-FR" sz="1800" b="1" dirty="0">
                <a:solidFill>
                  <a:schemeClr val="accent6"/>
                </a:solidFill>
                <a:latin typeface="Times New Roman" panose="02020603050405020304" pitchFamily="18" charset="0"/>
                <a:cs typeface="Times New Roman" panose="02020603050405020304" pitchFamily="18" charset="0"/>
              </a:rPr>
              <a:t>first</a:t>
            </a:r>
            <a:r>
              <a:rPr lang="fr-FR" sz="1800" dirty="0">
                <a:latin typeface="Times New Roman" panose="02020603050405020304" pitchFamily="18" charset="0"/>
                <a:cs typeface="Times New Roman" panose="02020603050405020304" pitchFamily="18" charset="0"/>
              </a:rPr>
              <a:t> de la façade </a:t>
            </a:r>
            <a:r>
              <a:rPr lang="fr-FR" sz="1800" b="1" dirty="0">
                <a:latin typeface="Times New Roman" panose="02020603050405020304" pitchFamily="18" charset="0"/>
                <a:cs typeface="Times New Roman" panose="02020603050405020304" pitchFamily="18" charset="0"/>
              </a:rPr>
              <a:t>View</a:t>
            </a:r>
            <a:r>
              <a:rPr lang="fr-FR" sz="1800" dirty="0">
                <a:latin typeface="Times New Roman" panose="02020603050405020304" pitchFamily="18" charset="0"/>
                <a:cs typeface="Times New Roman" panose="02020603050405020304" pitchFamily="18" charset="0"/>
              </a:rPr>
              <a:t>, vous pouvez créer la première vue qui existe dans un tableau de vues donné. Cela peut être utile si votre application ou votre package permet de personnaliser ou d'écraser les vues :</a:t>
            </a:r>
          </a:p>
          <a:p>
            <a:pPr marL="914400" lvl="2" indent="0">
              <a:buNone/>
            </a:pPr>
            <a:endParaRPr lang="fr-FR" sz="2200" dirty="0">
              <a:solidFill>
                <a:srgbClr val="00B0F0"/>
              </a:solidFill>
            </a:endParaRPr>
          </a:p>
          <a:p>
            <a:pPr marL="914400" lvl="2" indent="0">
              <a:buNone/>
            </a:pPr>
            <a:endParaRPr lang="fr-FR" sz="2200" dirty="0">
              <a:solidFill>
                <a:srgbClr val="00B0F0"/>
              </a:solidFill>
            </a:endParaRPr>
          </a:p>
          <a:p>
            <a:pPr lvl="1">
              <a:buFont typeface="Wingdings" panose="05000000000000000000" pitchFamily="2" charset="2"/>
              <a:buChar char="ü"/>
            </a:pPr>
            <a:r>
              <a:rPr lang="fr-FR" sz="2000" dirty="0">
                <a:solidFill>
                  <a:srgbClr val="00B0F0"/>
                </a:solidFill>
              </a:rPr>
              <a:t>Déterminer si une vue existe</a:t>
            </a:r>
          </a:p>
          <a:p>
            <a:pPr marL="0" indent="0">
              <a:buNone/>
            </a:pPr>
            <a:r>
              <a:rPr lang="fr-FR" sz="1800" dirty="0">
                <a:latin typeface="Times New Roman" panose="02020603050405020304" pitchFamily="18" charset="0"/>
                <a:cs typeface="Times New Roman" panose="02020603050405020304" pitchFamily="18" charset="0"/>
              </a:rPr>
              <a:t>Si vous avez besoin de déterminer si une vue existe, vous pouvez utiliser la façade </a:t>
            </a:r>
            <a:r>
              <a:rPr lang="fr-FR" sz="1800" b="1" dirty="0">
                <a:latin typeface="Times New Roman" panose="02020603050405020304" pitchFamily="18" charset="0"/>
                <a:cs typeface="Times New Roman" panose="02020603050405020304" pitchFamily="18" charset="0"/>
              </a:rPr>
              <a:t>View</a:t>
            </a:r>
            <a:r>
              <a:rPr lang="fr-FR" sz="1800" dirty="0">
                <a:latin typeface="Times New Roman" panose="02020603050405020304" pitchFamily="18" charset="0"/>
                <a:cs typeface="Times New Roman" panose="02020603050405020304" pitchFamily="18" charset="0"/>
              </a:rPr>
              <a:t>. La méthode </a:t>
            </a:r>
            <a:r>
              <a:rPr lang="fr-FR" sz="1800" b="1" dirty="0" err="1">
                <a:solidFill>
                  <a:schemeClr val="accent6"/>
                </a:solidFill>
                <a:latin typeface="Times New Roman" panose="02020603050405020304" pitchFamily="18" charset="0"/>
                <a:cs typeface="Times New Roman" panose="02020603050405020304" pitchFamily="18" charset="0"/>
              </a:rPr>
              <a:t>exists</a:t>
            </a:r>
            <a:r>
              <a:rPr lang="fr-FR" sz="1800" dirty="0">
                <a:latin typeface="Times New Roman" panose="02020603050405020304" pitchFamily="18" charset="0"/>
                <a:cs typeface="Times New Roman" panose="02020603050405020304" pitchFamily="18" charset="0"/>
              </a:rPr>
              <a:t> retournera </a:t>
            </a:r>
            <a:r>
              <a:rPr lang="fr-FR" sz="1800" b="1" dirty="0">
                <a:latin typeface="Times New Roman" panose="02020603050405020304" pitchFamily="18" charset="0"/>
                <a:cs typeface="Times New Roman" panose="02020603050405020304" pitchFamily="18" charset="0"/>
              </a:rPr>
              <a:t>true</a:t>
            </a:r>
            <a:r>
              <a:rPr lang="fr-FR" sz="1800" dirty="0">
                <a:latin typeface="Times New Roman" panose="02020603050405020304" pitchFamily="18" charset="0"/>
                <a:cs typeface="Times New Roman" panose="02020603050405020304" pitchFamily="18" charset="0"/>
              </a:rPr>
              <a:t> si la vue existe :</a:t>
            </a:r>
          </a:p>
          <a:p>
            <a:endParaRPr lang="fr-FR" dirty="0"/>
          </a:p>
        </p:txBody>
      </p:sp>
      <p:sp>
        <p:nvSpPr>
          <p:cNvPr id="5" name="Rectangle : coins arrondis 4">
            <a:extLst>
              <a:ext uri="{FF2B5EF4-FFF2-40B4-BE49-F238E27FC236}">
                <a16:creationId xmlns:a16="http://schemas.microsoft.com/office/drawing/2014/main" id="{F5B74FF8-CA29-4C4A-8FBC-C1E016D556C0}"/>
              </a:ext>
            </a:extLst>
          </p:cNvPr>
          <p:cNvSpPr/>
          <p:nvPr/>
        </p:nvSpPr>
        <p:spPr>
          <a:xfrm>
            <a:off x="2320211" y="3789040"/>
            <a:ext cx="6192688" cy="79208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C678DD"/>
                </a:solidFill>
                <a:latin typeface="SFMono-Regular"/>
              </a:rPr>
              <a:t>use</a:t>
            </a:r>
            <a:r>
              <a:rPr lang="en-US" dirty="0">
                <a:solidFill>
                  <a:srgbClr val="ABB2BF"/>
                </a:solidFill>
                <a:latin typeface="SFMono-Regular"/>
              </a:rPr>
              <a:t> </a:t>
            </a:r>
            <a:r>
              <a:rPr lang="en-US" dirty="0">
                <a:solidFill>
                  <a:srgbClr val="61AEEE"/>
                </a:solidFill>
                <a:latin typeface="SFMono-Regular"/>
              </a:rPr>
              <a:t>Illuminate</a:t>
            </a:r>
            <a:r>
              <a:rPr lang="en-US" dirty="0">
                <a:solidFill>
                  <a:srgbClr val="ABB2BF"/>
                </a:solidFill>
                <a:latin typeface="SFMono-Regular"/>
              </a:rPr>
              <a:t>\</a:t>
            </a:r>
            <a:r>
              <a:rPr lang="en-US" dirty="0">
                <a:solidFill>
                  <a:srgbClr val="61AEEE"/>
                </a:solidFill>
                <a:latin typeface="SFMono-Regular"/>
              </a:rPr>
              <a:t>Support</a:t>
            </a:r>
            <a:r>
              <a:rPr lang="en-US" dirty="0">
                <a:solidFill>
                  <a:srgbClr val="ABB2BF"/>
                </a:solidFill>
                <a:latin typeface="SFMono-Regular"/>
              </a:rPr>
              <a:t>\</a:t>
            </a:r>
            <a:r>
              <a:rPr lang="en-US" dirty="0">
                <a:solidFill>
                  <a:srgbClr val="61AEEE"/>
                </a:solidFill>
                <a:latin typeface="SFMono-Regular"/>
              </a:rPr>
              <a:t>Facades</a:t>
            </a:r>
            <a:r>
              <a:rPr lang="en-US" dirty="0">
                <a:solidFill>
                  <a:srgbClr val="ABB2BF"/>
                </a:solidFill>
                <a:latin typeface="SFMono-Regular"/>
              </a:rPr>
              <a:t>\</a:t>
            </a:r>
            <a:r>
              <a:rPr lang="en-US" dirty="0">
                <a:solidFill>
                  <a:srgbClr val="61AEEE"/>
                </a:solidFill>
                <a:latin typeface="SFMono-Regular"/>
              </a:rPr>
              <a:t>View</a:t>
            </a:r>
            <a:r>
              <a:rPr lang="en-US" dirty="0">
                <a:solidFill>
                  <a:srgbClr val="ABB2BF"/>
                </a:solidFill>
                <a:latin typeface="SFMono-Regular"/>
              </a:rPr>
              <a:t>;</a:t>
            </a:r>
            <a:br>
              <a:rPr lang="en-US" dirty="0"/>
            </a:br>
            <a:r>
              <a:rPr lang="en-US" dirty="0">
                <a:solidFill>
                  <a:srgbClr val="C678DD"/>
                </a:solidFill>
                <a:latin typeface="SFMono-Regular"/>
              </a:rPr>
              <a:t>return</a:t>
            </a:r>
            <a:r>
              <a:rPr lang="en-US" dirty="0">
                <a:solidFill>
                  <a:srgbClr val="ABB2BF"/>
                </a:solidFill>
                <a:latin typeface="SFMono-Regular"/>
              </a:rPr>
              <a:t> View::first([</a:t>
            </a:r>
            <a:r>
              <a:rPr lang="en-US" dirty="0">
                <a:solidFill>
                  <a:srgbClr val="98C379"/>
                </a:solidFill>
                <a:latin typeface="SFMono-Regular"/>
              </a:rPr>
              <a:t>'</a:t>
            </a:r>
            <a:r>
              <a:rPr lang="en-US" dirty="0" err="1">
                <a:solidFill>
                  <a:srgbClr val="98C379"/>
                </a:solidFill>
                <a:latin typeface="SFMono-Regular"/>
              </a:rPr>
              <a:t>custom.admin</a:t>
            </a:r>
            <a:r>
              <a:rPr lang="en-US" dirty="0">
                <a:solidFill>
                  <a:srgbClr val="98C379"/>
                </a:solidFill>
                <a:latin typeface="SFMono-Regular"/>
              </a:rPr>
              <a:t>'</a:t>
            </a:r>
            <a:r>
              <a:rPr lang="en-US" dirty="0">
                <a:solidFill>
                  <a:srgbClr val="ABB2BF"/>
                </a:solidFill>
                <a:latin typeface="SFMono-Regular"/>
              </a:rPr>
              <a:t>, </a:t>
            </a:r>
            <a:r>
              <a:rPr lang="en-US" dirty="0">
                <a:solidFill>
                  <a:srgbClr val="98C379"/>
                </a:solidFill>
                <a:latin typeface="SFMono-Regular"/>
              </a:rPr>
              <a:t>'admin'</a:t>
            </a:r>
            <a:r>
              <a:rPr lang="en-US" dirty="0">
                <a:solidFill>
                  <a:srgbClr val="ABB2BF"/>
                </a:solidFill>
                <a:latin typeface="SFMono-Regular"/>
              </a:rPr>
              <a:t>], </a:t>
            </a:r>
            <a:r>
              <a:rPr lang="en-US" dirty="0">
                <a:solidFill>
                  <a:srgbClr val="D19A66"/>
                </a:solidFill>
                <a:latin typeface="SFMono-Regular"/>
              </a:rPr>
              <a:t>$data</a:t>
            </a:r>
            <a:r>
              <a:rPr lang="en-US" dirty="0">
                <a:solidFill>
                  <a:srgbClr val="ABB2BF"/>
                </a:solidFill>
                <a:latin typeface="SFMono-Regular"/>
              </a:rPr>
              <a:t>);</a:t>
            </a:r>
            <a:endParaRPr lang="fr-FR"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6" name="Rectangle : coins arrondis 5">
            <a:extLst>
              <a:ext uri="{FF2B5EF4-FFF2-40B4-BE49-F238E27FC236}">
                <a16:creationId xmlns:a16="http://schemas.microsoft.com/office/drawing/2014/main" id="{365A5779-D737-44A8-ACA8-AB34A0F778D1}"/>
              </a:ext>
            </a:extLst>
          </p:cNvPr>
          <p:cNvSpPr/>
          <p:nvPr/>
        </p:nvSpPr>
        <p:spPr>
          <a:xfrm>
            <a:off x="2320211" y="5522132"/>
            <a:ext cx="6192688" cy="94550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rgbClr val="E06C75"/>
                </a:solidFill>
                <a:latin typeface="SFMono-Regular"/>
              </a:rPr>
              <a:t>use</a:t>
            </a:r>
            <a:r>
              <a:rPr lang="en-US" sz="1600" dirty="0">
                <a:solidFill>
                  <a:srgbClr val="ABB2BF"/>
                </a:solidFill>
                <a:latin typeface="SFMono-Regular"/>
              </a:rPr>
              <a:t> </a:t>
            </a:r>
            <a:r>
              <a:rPr lang="en-US" sz="1600" dirty="0">
                <a:solidFill>
                  <a:srgbClr val="E06C75"/>
                </a:solidFill>
                <a:latin typeface="SFMono-Regular"/>
              </a:rPr>
              <a:t>Illuminate</a:t>
            </a:r>
            <a:r>
              <a:rPr lang="en-US" sz="1600" dirty="0">
                <a:solidFill>
                  <a:srgbClr val="ABB2BF"/>
                </a:solidFill>
                <a:latin typeface="SFMono-Regular"/>
              </a:rPr>
              <a:t>\</a:t>
            </a:r>
            <a:r>
              <a:rPr lang="en-US" sz="1600" dirty="0">
                <a:solidFill>
                  <a:srgbClr val="E06C75"/>
                </a:solidFill>
                <a:latin typeface="SFMono-Regular"/>
              </a:rPr>
              <a:t>Support</a:t>
            </a:r>
            <a:r>
              <a:rPr lang="en-US" sz="1600" dirty="0">
                <a:solidFill>
                  <a:srgbClr val="ABB2BF"/>
                </a:solidFill>
                <a:latin typeface="SFMono-Regular"/>
              </a:rPr>
              <a:t>\</a:t>
            </a:r>
            <a:r>
              <a:rPr lang="en-US" sz="1600" dirty="0">
                <a:solidFill>
                  <a:srgbClr val="E06C75"/>
                </a:solidFill>
                <a:latin typeface="SFMono-Regular"/>
              </a:rPr>
              <a:t>Facades</a:t>
            </a:r>
            <a:r>
              <a:rPr lang="en-US" sz="1600" dirty="0">
                <a:solidFill>
                  <a:srgbClr val="ABB2BF"/>
                </a:solidFill>
                <a:latin typeface="SFMono-Regular"/>
              </a:rPr>
              <a:t>\</a:t>
            </a:r>
            <a:r>
              <a:rPr lang="en-US" sz="1600" dirty="0">
                <a:solidFill>
                  <a:srgbClr val="E06C75"/>
                </a:solidFill>
                <a:latin typeface="SFMono-Regular"/>
              </a:rPr>
              <a:t>View</a:t>
            </a:r>
            <a:r>
              <a:rPr lang="en-US" sz="1600" dirty="0">
                <a:solidFill>
                  <a:srgbClr val="ABB2BF"/>
                </a:solidFill>
                <a:latin typeface="SFMono-Regular"/>
              </a:rPr>
              <a:t>;</a:t>
            </a:r>
            <a:br>
              <a:rPr lang="en-US" sz="1600" dirty="0"/>
            </a:br>
            <a:r>
              <a:rPr lang="en-US" sz="1600" dirty="0">
                <a:solidFill>
                  <a:srgbClr val="E06C75"/>
                </a:solidFill>
                <a:latin typeface="SFMono-Regular"/>
              </a:rPr>
              <a:t>if</a:t>
            </a:r>
            <a:r>
              <a:rPr lang="en-US" sz="1600" dirty="0">
                <a:solidFill>
                  <a:srgbClr val="ABB2BF"/>
                </a:solidFill>
                <a:latin typeface="SFMono-Regular"/>
              </a:rPr>
              <a:t> (</a:t>
            </a:r>
            <a:r>
              <a:rPr lang="en-US" sz="1600" dirty="0">
                <a:solidFill>
                  <a:srgbClr val="98C379"/>
                </a:solidFill>
                <a:latin typeface="SFMono-Regular"/>
              </a:rPr>
              <a:t>View</a:t>
            </a:r>
            <a:r>
              <a:rPr lang="en-US" sz="1600" dirty="0">
                <a:solidFill>
                  <a:srgbClr val="ABB2BF"/>
                </a:solidFill>
                <a:latin typeface="SFMono-Regular"/>
              </a:rPr>
              <a:t>::exists(</a:t>
            </a:r>
            <a:r>
              <a:rPr lang="en-US" sz="1600" dirty="0">
                <a:solidFill>
                  <a:srgbClr val="98C379"/>
                </a:solidFill>
                <a:latin typeface="SFMono-Regular"/>
              </a:rPr>
              <a:t>'</a:t>
            </a:r>
            <a:r>
              <a:rPr lang="en-US" sz="1600" dirty="0" err="1">
                <a:solidFill>
                  <a:srgbClr val="98C379"/>
                </a:solidFill>
                <a:latin typeface="SFMono-Regular"/>
              </a:rPr>
              <a:t>emails.customer</a:t>
            </a:r>
            <a:r>
              <a:rPr lang="en-US" sz="1600" dirty="0">
                <a:solidFill>
                  <a:srgbClr val="98C379"/>
                </a:solidFill>
                <a:latin typeface="SFMono-Regular"/>
              </a:rPr>
              <a:t>'</a:t>
            </a:r>
            <a:r>
              <a:rPr lang="en-US" sz="1600" dirty="0">
                <a:solidFill>
                  <a:srgbClr val="ABB2BF"/>
                </a:solidFill>
                <a:latin typeface="SFMono-Regular"/>
              </a:rPr>
              <a:t>)) {</a:t>
            </a:r>
            <a:br>
              <a:rPr lang="en-US" sz="1600" dirty="0"/>
            </a:br>
            <a:r>
              <a:rPr lang="en-US" sz="1600" dirty="0">
                <a:solidFill>
                  <a:srgbClr val="ABB2BF"/>
                </a:solidFill>
                <a:latin typeface="SFMono-Regular"/>
              </a:rPr>
              <a:t>    </a:t>
            </a:r>
            <a:r>
              <a:rPr lang="en-US" sz="1600" i="1" dirty="0">
                <a:solidFill>
                  <a:srgbClr val="5C6370"/>
                </a:solidFill>
                <a:latin typeface="SFMono-Regular"/>
              </a:rPr>
              <a:t>//</a:t>
            </a:r>
            <a:br>
              <a:rPr lang="en-US" sz="1600" dirty="0"/>
            </a:br>
            <a:r>
              <a:rPr lang="en-US" sz="1600" i="1" dirty="0">
                <a:solidFill>
                  <a:srgbClr val="5C6370"/>
                </a:solidFill>
                <a:latin typeface="SFMono-Regular"/>
              </a:rPr>
              <a:t>}</a:t>
            </a:r>
            <a:endParaRPr lang="fr-FR" sz="1600" dirty="0">
              <a:solidFill>
                <a:schemeClr val="accent6">
                  <a:lumMod val="75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35ADE094-5F3D-875A-D31A-2623AC361C74}"/>
                  </a:ext>
                </a:extLst>
              </p14:cNvPr>
              <p14:cNvContentPartPr/>
              <p14:nvPr/>
            </p14:nvContentPartPr>
            <p14:xfrm>
              <a:off x="4179960" y="2382840"/>
              <a:ext cx="4008600" cy="2363760"/>
            </p14:xfrm>
          </p:contentPart>
        </mc:Choice>
        <mc:Fallback>
          <p:pic>
            <p:nvPicPr>
              <p:cNvPr id="7" name="Ink 6">
                <a:extLst>
                  <a:ext uri="{FF2B5EF4-FFF2-40B4-BE49-F238E27FC236}">
                    <a16:creationId xmlns:a16="http://schemas.microsoft.com/office/drawing/2014/main" id="{35ADE094-5F3D-875A-D31A-2623AC361C74}"/>
                  </a:ext>
                </a:extLst>
              </p:cNvPr>
              <p:cNvPicPr/>
              <p:nvPr/>
            </p:nvPicPr>
            <p:blipFill>
              <a:blip r:embed="rId3"/>
              <a:stretch>
                <a:fillRect/>
              </a:stretch>
            </p:blipFill>
            <p:spPr>
              <a:xfrm>
                <a:off x="4170600" y="2373480"/>
                <a:ext cx="4027320" cy="23824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0" name="Ink 9">
                <a:extLst>
                  <a:ext uri="{FF2B5EF4-FFF2-40B4-BE49-F238E27FC236}">
                    <a16:creationId xmlns:a16="http://schemas.microsoft.com/office/drawing/2014/main" id="{9451F94C-0A3C-C731-0B4C-DD728A6598E1}"/>
                  </a:ext>
                </a:extLst>
              </p14:cNvPr>
              <p14:cNvContentPartPr/>
              <p14:nvPr/>
            </p14:nvContentPartPr>
            <p14:xfrm>
              <a:off x="5420152" y="3756967"/>
              <a:ext cx="2880" cy="5760"/>
            </p14:xfrm>
          </p:contentPart>
        </mc:Choice>
        <mc:Fallback>
          <p:pic>
            <p:nvPicPr>
              <p:cNvPr id="10" name="Ink 9">
                <a:extLst>
                  <a:ext uri="{FF2B5EF4-FFF2-40B4-BE49-F238E27FC236}">
                    <a16:creationId xmlns:a16="http://schemas.microsoft.com/office/drawing/2014/main" id="{9451F94C-0A3C-C731-0B4C-DD728A6598E1}"/>
                  </a:ext>
                </a:extLst>
              </p:cNvPr>
              <p:cNvPicPr/>
              <p:nvPr/>
            </p:nvPicPr>
            <p:blipFill>
              <a:blip r:embed="rId5"/>
              <a:stretch>
                <a:fillRect/>
              </a:stretch>
            </p:blipFill>
            <p:spPr>
              <a:xfrm>
                <a:off x="5411152" y="3748327"/>
                <a:ext cx="20520" cy="234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3" name="Ink 12">
                <a:extLst>
                  <a:ext uri="{FF2B5EF4-FFF2-40B4-BE49-F238E27FC236}">
                    <a16:creationId xmlns:a16="http://schemas.microsoft.com/office/drawing/2014/main" id="{C700268D-56B5-E9AA-9E2E-80496C4A5E8B}"/>
                  </a:ext>
                </a:extLst>
              </p14:cNvPr>
              <p14:cNvContentPartPr/>
              <p14:nvPr/>
            </p14:nvContentPartPr>
            <p14:xfrm>
              <a:off x="4962960" y="3725640"/>
              <a:ext cx="1536840" cy="941400"/>
            </p14:xfrm>
          </p:contentPart>
        </mc:Choice>
        <mc:Fallback>
          <p:pic>
            <p:nvPicPr>
              <p:cNvPr id="13" name="Ink 12">
                <a:extLst>
                  <a:ext uri="{FF2B5EF4-FFF2-40B4-BE49-F238E27FC236}">
                    <a16:creationId xmlns:a16="http://schemas.microsoft.com/office/drawing/2014/main" id="{C700268D-56B5-E9AA-9E2E-80496C4A5E8B}"/>
                  </a:ext>
                </a:extLst>
              </p:cNvPr>
              <p:cNvPicPr/>
              <p:nvPr/>
            </p:nvPicPr>
            <p:blipFill>
              <a:blip r:embed="rId7"/>
              <a:stretch>
                <a:fillRect/>
              </a:stretch>
            </p:blipFill>
            <p:spPr>
              <a:xfrm>
                <a:off x="4953600" y="3716280"/>
                <a:ext cx="1555560" cy="960120"/>
              </a:xfrm>
              <a:prstGeom prst="rect">
                <a:avLst/>
              </a:prstGeom>
            </p:spPr>
          </p:pic>
        </mc:Fallback>
      </mc:AlternateContent>
    </p:spTree>
    <p:extLst>
      <p:ext uri="{BB962C8B-B14F-4D97-AF65-F5344CB8AC3E}">
        <p14:creationId xmlns:p14="http://schemas.microsoft.com/office/powerpoint/2010/main" val="1568695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4B61B9B-A94A-41A0-B2B5-8EAB5968A763}"/>
              </a:ext>
            </a:extLst>
          </p:cNvPr>
          <p:cNvSpPr/>
          <p:nvPr/>
        </p:nvSpPr>
        <p:spPr>
          <a:xfrm>
            <a:off x="457200" y="332656"/>
            <a:ext cx="8229600" cy="12675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2D6EDF2E-28D5-4E7E-9002-E0B03ABC4A36}"/>
              </a:ext>
            </a:extLst>
          </p:cNvPr>
          <p:cNvSpPr>
            <a:spLocks noGrp="1"/>
          </p:cNvSpPr>
          <p:nvPr>
            <p:ph type="title"/>
          </p:nvPr>
        </p:nvSpPr>
        <p:spPr>
          <a:xfrm>
            <a:off x="457200" y="390364"/>
            <a:ext cx="8229600" cy="1152128"/>
          </a:xfrm>
        </p:spPr>
        <p:txBody>
          <a:bodyPr>
            <a:normAutofit fontScale="90000"/>
          </a:bodyPr>
          <a:lstStyle/>
          <a:p>
            <a:br>
              <a:rPr lang="fr-FR" sz="2700" b="1" dirty="0">
                <a:solidFill>
                  <a:schemeClr val="accent1">
                    <a:lumMod val="75000"/>
                  </a:schemeClr>
                </a:solidFill>
                <a:latin typeface="Times New Roman" panose="02020603050405020304" pitchFamily="18" charset="0"/>
                <a:cs typeface="Arial" panose="020B0604020202020204" pitchFamily="34" charset="0"/>
              </a:rPr>
            </a:br>
            <a:br>
              <a:rPr lang="fr-FR" sz="2700" b="1" dirty="0">
                <a:solidFill>
                  <a:srgbClr val="C00000"/>
                </a:solidFill>
                <a:latin typeface="Times New Roman" panose="02020603050405020304" pitchFamily="18" charset="0"/>
                <a:cs typeface="Arial" panose="020B0604020202020204" pitchFamily="34" charset="0"/>
              </a:rPr>
            </a:br>
            <a:r>
              <a:rPr lang="fr-FR" sz="2700" b="1" dirty="0">
                <a:solidFill>
                  <a:schemeClr val="tx2"/>
                </a:solidFill>
                <a:latin typeface="Times New Roman" panose="02020603050405020304" pitchFamily="18" charset="0"/>
                <a:cs typeface="Arial" panose="020B0604020202020204" pitchFamily="34" charset="0"/>
              </a:rPr>
              <a:t>Développer en back-end</a:t>
            </a:r>
            <a:br>
              <a:rPr lang="fr-FR" sz="2700" b="1" dirty="0">
                <a:solidFill>
                  <a:schemeClr val="tx2"/>
                </a:solidFill>
                <a:latin typeface="Times New Roman" panose="02020603050405020304" pitchFamily="18" charset="0"/>
                <a:cs typeface="Arial" panose="020B0604020202020204" pitchFamily="34" charset="0"/>
              </a:rPr>
            </a:br>
            <a:br>
              <a:rPr lang="fr-FR" dirty="0">
                <a:solidFill>
                  <a:srgbClr val="C00000"/>
                </a:solidFill>
              </a:rPr>
            </a:br>
            <a:endParaRPr lang="fr-FR" dirty="0">
              <a:solidFill>
                <a:srgbClr val="C00000"/>
              </a:solidFill>
            </a:endParaRPr>
          </a:p>
        </p:txBody>
      </p:sp>
      <p:sp>
        <p:nvSpPr>
          <p:cNvPr id="3" name="Espace réservé du contenu 2">
            <a:extLst>
              <a:ext uri="{FF2B5EF4-FFF2-40B4-BE49-F238E27FC236}">
                <a16:creationId xmlns:a16="http://schemas.microsoft.com/office/drawing/2014/main" id="{CAA7025C-DB73-4FBD-AE8F-1E15F960E5E6}"/>
              </a:ext>
            </a:extLst>
          </p:cNvPr>
          <p:cNvSpPr>
            <a:spLocks noGrp="1"/>
          </p:cNvSpPr>
          <p:nvPr>
            <p:ph idx="1"/>
          </p:nvPr>
        </p:nvSpPr>
        <p:spPr>
          <a:xfrm>
            <a:off x="457200" y="1268760"/>
            <a:ext cx="8229600" cy="5256584"/>
          </a:xfrm>
        </p:spPr>
        <p:style>
          <a:lnRef idx="2">
            <a:schemeClr val="accent1"/>
          </a:lnRef>
          <a:fillRef idx="1">
            <a:schemeClr val="lt1"/>
          </a:fillRef>
          <a:effectRef idx="0">
            <a:schemeClr val="accent1"/>
          </a:effectRef>
          <a:fontRef idx="minor">
            <a:schemeClr val="dk1"/>
          </a:fontRef>
        </p:style>
        <p:txBody>
          <a:bodyPr>
            <a:normAutofit/>
          </a:bodyPr>
          <a:lstStyle/>
          <a:p>
            <a:pPr marL="514350" indent="-514350">
              <a:buFont typeface="+mj-lt"/>
              <a:buAutoNum type="alphaUcPeriod" startAt="2"/>
            </a:pPr>
            <a:r>
              <a:rPr lang="fr-FR" sz="2400" b="1" dirty="0">
                <a:solidFill>
                  <a:srgbClr val="002060"/>
                </a:solidFill>
                <a:latin typeface="Times New Roman" panose="02020603050405020304" pitchFamily="18" charset="0"/>
                <a:cs typeface="Times New Roman" panose="02020603050405020304" pitchFamily="18" charset="0"/>
              </a:rPr>
              <a:t>Programmer avec Laravel</a:t>
            </a:r>
            <a:endParaRPr lang="fr-FR" sz="2400" dirty="0">
              <a:solidFill>
                <a:srgbClr val="002060"/>
              </a:solidFill>
              <a:latin typeface="Times New Roman" panose="02020603050405020304" pitchFamily="18" charset="0"/>
              <a:cs typeface="Times New Roman" panose="02020603050405020304" pitchFamily="18" charset="0"/>
            </a:endParaRPr>
          </a:p>
          <a:p>
            <a:pPr marL="857250" lvl="1" indent="-457200">
              <a:buFont typeface="+mj-lt"/>
              <a:buAutoNum type="arabicPeriod"/>
            </a:pPr>
            <a:r>
              <a:rPr lang="fr-FR" sz="2000" dirty="0">
                <a:solidFill>
                  <a:srgbClr val="C00000"/>
                </a:solidFill>
                <a:latin typeface="Times New Roman" panose="02020603050405020304" pitchFamily="18" charset="0"/>
                <a:cs typeface="Times New Roman" panose="02020603050405020304" pitchFamily="18" charset="0"/>
              </a:rPr>
              <a:t>Connaître les fondements du modèle MVC</a:t>
            </a:r>
            <a:r>
              <a:rPr lang="fr-FR" sz="2000" dirty="0"/>
              <a:t> </a:t>
            </a:r>
            <a:r>
              <a:rPr lang="fr-FR" sz="2000" dirty="0">
                <a:solidFill>
                  <a:srgbClr val="C00000"/>
                </a:solidFill>
                <a:latin typeface="Times New Roman" panose="02020603050405020304" pitchFamily="18" charset="0"/>
                <a:cs typeface="Times New Roman" panose="02020603050405020304" pitchFamily="18" charset="0"/>
              </a:rPr>
              <a:t>Laravel</a:t>
            </a:r>
            <a:endParaRPr lang="fr-FR" sz="2000" dirty="0">
              <a:latin typeface="Times New Roman" panose="02020603050405020304" pitchFamily="18" charset="0"/>
              <a:cs typeface="Times New Roman" panose="02020603050405020304" pitchFamily="18" charset="0"/>
            </a:endParaRPr>
          </a:p>
          <a:p>
            <a:pPr marL="400050" lvl="1" indent="0" algn="ctr">
              <a:buNone/>
            </a:pPr>
            <a:r>
              <a:rPr lang="fr-FR" sz="2400" dirty="0">
                <a:solidFill>
                  <a:srgbClr val="00B0F0"/>
                </a:solidFill>
              </a:rPr>
              <a:t>Manipulation des Vues </a:t>
            </a:r>
          </a:p>
          <a:p>
            <a:pPr lvl="2">
              <a:buFont typeface="Wingdings" panose="05000000000000000000" pitchFamily="2" charset="2"/>
              <a:buChar char="ü"/>
            </a:pPr>
            <a:r>
              <a:rPr lang="fr-FR" sz="2200" dirty="0">
                <a:solidFill>
                  <a:srgbClr val="00B0F0"/>
                </a:solidFill>
              </a:rPr>
              <a:t>Passer une variable à la vue</a:t>
            </a:r>
          </a:p>
          <a:p>
            <a:pPr marL="400050" lvl="1" indent="0">
              <a:buNone/>
            </a:pPr>
            <a:r>
              <a:rPr lang="fr-FR" sz="2000" dirty="0">
                <a:latin typeface="Times New Roman" panose="02020603050405020304" pitchFamily="18" charset="0"/>
                <a:cs typeface="Times New Roman" panose="02020603050405020304" pitchFamily="18" charset="0"/>
              </a:rPr>
              <a:t>Pour passer une variable à la vue, nous pouvons envoyer un tableau en deuxième paramètre à la fonction </a:t>
            </a:r>
            <a:r>
              <a:rPr lang="fr-FR" sz="2000" dirty="0" err="1">
                <a:solidFill>
                  <a:schemeClr val="accent6">
                    <a:lumMod val="75000"/>
                  </a:schemeClr>
                </a:solidFill>
                <a:latin typeface="Times New Roman" panose="02020603050405020304" pitchFamily="18" charset="0"/>
                <a:cs typeface="Times New Roman" panose="02020603050405020304" pitchFamily="18" charset="0"/>
              </a:rPr>
              <a:t>view</a:t>
            </a:r>
            <a:r>
              <a:rPr lang="fr-FR" sz="2000" dirty="0">
                <a:solidFill>
                  <a:schemeClr val="accent6">
                    <a:lumMod val="75000"/>
                  </a:schemeClr>
                </a:solidFill>
                <a:latin typeface="Times New Roman" panose="02020603050405020304" pitchFamily="18" charset="0"/>
                <a:cs typeface="Times New Roman" panose="02020603050405020304" pitchFamily="18" charset="0"/>
              </a:rPr>
              <a:t>().</a:t>
            </a:r>
            <a:endParaRPr lang="fr-FR" sz="2400" dirty="0">
              <a:solidFill>
                <a:srgbClr val="C00000"/>
              </a:solidFill>
              <a:latin typeface="Times New Roman" panose="02020603050405020304" pitchFamily="18" charset="0"/>
              <a:cs typeface="Times New Roman" panose="02020603050405020304" pitchFamily="18" charset="0"/>
            </a:endParaRPr>
          </a:p>
          <a:p>
            <a:pPr marL="0" lvl="0" indent="0">
              <a:buNone/>
            </a:pPr>
            <a:endParaRPr lang="fr-FR" sz="2400" b="1" dirty="0">
              <a:solidFill>
                <a:srgbClr val="002060"/>
              </a:solidFill>
              <a:latin typeface="Times New Roman" panose="02020603050405020304" pitchFamily="18" charset="0"/>
              <a:cs typeface="Times New Roman" panose="02020603050405020304" pitchFamily="18" charset="0"/>
            </a:endParaRPr>
          </a:p>
          <a:p>
            <a:pPr marL="457200" lvl="1" indent="0">
              <a:buNone/>
            </a:pPr>
            <a:endParaRPr lang="fr-FR" dirty="0"/>
          </a:p>
        </p:txBody>
      </p:sp>
      <p:sp>
        <p:nvSpPr>
          <p:cNvPr id="5" name="Rectangle : coins arrondis 4">
            <a:extLst>
              <a:ext uri="{FF2B5EF4-FFF2-40B4-BE49-F238E27FC236}">
                <a16:creationId xmlns:a16="http://schemas.microsoft.com/office/drawing/2014/main" id="{F5B74FF8-CA29-4C4A-8FBC-C1E016D556C0}"/>
              </a:ext>
            </a:extLst>
          </p:cNvPr>
          <p:cNvSpPr/>
          <p:nvPr/>
        </p:nvSpPr>
        <p:spPr>
          <a:xfrm>
            <a:off x="780605" y="3732442"/>
            <a:ext cx="7560840" cy="20162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rgbClr val="657B83"/>
                </a:solidFill>
                <a:latin typeface="Courier New" panose="02070309020205020404" pitchFamily="49" charset="0"/>
              </a:rPr>
              <a:t>Route::get(</a:t>
            </a:r>
            <a:r>
              <a:rPr lang="en-US" sz="2000" dirty="0">
                <a:solidFill>
                  <a:srgbClr val="2AA198"/>
                </a:solidFill>
                <a:latin typeface="Courier New" panose="02070309020205020404" pitchFamily="49" charset="0"/>
              </a:rPr>
              <a:t>'/bonjour/{nom}'</a:t>
            </a:r>
            <a:r>
              <a:rPr lang="en-US" sz="2000" dirty="0">
                <a:solidFill>
                  <a:srgbClr val="657B83"/>
                </a:solidFill>
                <a:latin typeface="Courier New" panose="02070309020205020404" pitchFamily="49" charset="0"/>
              </a:rPr>
              <a:t>, </a:t>
            </a:r>
            <a:r>
              <a:rPr lang="en-US" sz="2000" dirty="0">
                <a:solidFill>
                  <a:srgbClr val="859900"/>
                </a:solidFill>
                <a:latin typeface="Courier New" panose="02070309020205020404" pitchFamily="49" charset="0"/>
              </a:rPr>
              <a:t>function</a:t>
            </a:r>
            <a:r>
              <a:rPr lang="en-US" sz="2000" dirty="0">
                <a:solidFill>
                  <a:srgbClr val="657B83"/>
                </a:solidFill>
                <a:latin typeface="Courier New" panose="02070309020205020404" pitchFamily="49" charset="0"/>
              </a:rPr>
              <a:t> () {</a:t>
            </a:r>
          </a:p>
          <a:p>
            <a:r>
              <a:rPr lang="en-US" sz="2000" dirty="0">
                <a:solidFill>
                  <a:srgbClr val="657B83"/>
                </a:solidFill>
                <a:latin typeface="Courier New" panose="02070309020205020404" pitchFamily="49" charset="0"/>
              </a:rPr>
              <a:t>             $nom = request(</a:t>
            </a:r>
            <a:r>
              <a:rPr lang="en-US" sz="2000" dirty="0">
                <a:solidFill>
                  <a:srgbClr val="2AA198"/>
                </a:solidFill>
                <a:latin typeface="Courier New" panose="02070309020205020404" pitchFamily="49" charset="0"/>
              </a:rPr>
              <a:t>'nom’</a:t>
            </a:r>
            <a:r>
              <a:rPr lang="en-US" sz="2000" dirty="0">
                <a:solidFill>
                  <a:srgbClr val="657B83"/>
                </a:solidFill>
                <a:latin typeface="Courier New" panose="02070309020205020404" pitchFamily="49" charset="0"/>
              </a:rPr>
              <a:t>); </a:t>
            </a:r>
          </a:p>
          <a:p>
            <a:r>
              <a:rPr lang="en-US" sz="2000" dirty="0">
                <a:solidFill>
                  <a:srgbClr val="859900"/>
                </a:solidFill>
                <a:latin typeface="Courier New" panose="02070309020205020404" pitchFamily="49" charset="0"/>
              </a:rPr>
              <a:t>     return</a:t>
            </a:r>
            <a:r>
              <a:rPr lang="en-US" sz="2000" dirty="0">
                <a:solidFill>
                  <a:srgbClr val="657B83"/>
                </a:solidFill>
                <a:latin typeface="Courier New" panose="02070309020205020404" pitchFamily="49" charset="0"/>
              </a:rPr>
              <a:t> view(</a:t>
            </a:r>
            <a:r>
              <a:rPr lang="en-US" sz="2000" dirty="0">
                <a:solidFill>
                  <a:srgbClr val="2AA198"/>
                </a:solidFill>
                <a:latin typeface="Courier New" panose="02070309020205020404" pitchFamily="49" charset="0"/>
              </a:rPr>
              <a:t>'bonjour’</a:t>
            </a:r>
            <a:r>
              <a:rPr lang="en-US" sz="2000" dirty="0">
                <a:solidFill>
                  <a:srgbClr val="657B83"/>
                </a:solidFill>
                <a:latin typeface="Courier New" panose="02070309020205020404" pitchFamily="49" charset="0"/>
              </a:rPr>
              <a:t>, [ </a:t>
            </a:r>
          </a:p>
          <a:p>
            <a:r>
              <a:rPr lang="en-US" sz="2000" dirty="0">
                <a:solidFill>
                  <a:srgbClr val="2AA198"/>
                </a:solidFill>
                <a:latin typeface="Courier New" panose="02070309020205020404" pitchFamily="49" charset="0"/>
              </a:rPr>
              <a:t>             'nom'</a:t>
            </a:r>
            <a:r>
              <a:rPr lang="en-US" sz="2000" dirty="0">
                <a:solidFill>
                  <a:srgbClr val="657B83"/>
                </a:solidFill>
                <a:latin typeface="Courier New" panose="02070309020205020404" pitchFamily="49" charset="0"/>
              </a:rPr>
              <a:t> =&gt; $nom, </a:t>
            </a:r>
          </a:p>
          <a:p>
            <a:r>
              <a:rPr lang="en-US" sz="2000" dirty="0">
                <a:solidFill>
                  <a:srgbClr val="657B83"/>
                </a:solidFill>
                <a:latin typeface="Courier New" panose="02070309020205020404" pitchFamily="49" charset="0"/>
              </a:rPr>
              <a:t>       ]); </a:t>
            </a:r>
          </a:p>
          <a:p>
            <a:r>
              <a:rPr lang="en-US" sz="2000" dirty="0">
                <a:solidFill>
                  <a:srgbClr val="657B83"/>
                </a:solidFill>
                <a:latin typeface="Courier New" panose="02070309020205020404" pitchFamily="49" charset="0"/>
              </a:rPr>
              <a:t>});</a:t>
            </a:r>
            <a:endParaRPr lang="fr-FR" sz="2000"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6" name="Rectangle : coins arrondis 5">
            <a:extLst>
              <a:ext uri="{FF2B5EF4-FFF2-40B4-BE49-F238E27FC236}">
                <a16:creationId xmlns:a16="http://schemas.microsoft.com/office/drawing/2014/main" id="{45C1534D-85F1-45C2-A0E0-93C58808B074}"/>
              </a:ext>
            </a:extLst>
          </p:cNvPr>
          <p:cNvSpPr/>
          <p:nvPr/>
        </p:nvSpPr>
        <p:spPr>
          <a:xfrm>
            <a:off x="791580" y="5866975"/>
            <a:ext cx="7560840" cy="54006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solidFill>
                  <a:srgbClr val="657B83"/>
                </a:solidFill>
                <a:latin typeface="Courier New" panose="02070309020205020404" pitchFamily="49" charset="0"/>
              </a:rPr>
              <a:t>&lt;</a:t>
            </a:r>
            <a:r>
              <a:rPr lang="fr-FR" sz="2000" dirty="0">
                <a:solidFill>
                  <a:srgbClr val="268BD2"/>
                </a:solidFill>
                <a:latin typeface="Courier New" panose="02070309020205020404" pitchFamily="49" charset="0"/>
              </a:rPr>
              <a:t>h1</a:t>
            </a:r>
            <a:r>
              <a:rPr lang="fr-FR" sz="2000" dirty="0">
                <a:solidFill>
                  <a:srgbClr val="657B83"/>
                </a:solidFill>
                <a:latin typeface="Courier New" panose="02070309020205020404" pitchFamily="49" charset="0"/>
              </a:rPr>
              <a:t>&gt;Bonjour {{ $nom }}&lt;/</a:t>
            </a:r>
            <a:r>
              <a:rPr lang="fr-FR" sz="2000" dirty="0">
                <a:solidFill>
                  <a:srgbClr val="268BD2"/>
                </a:solidFill>
                <a:latin typeface="Courier New" panose="02070309020205020404" pitchFamily="49" charset="0"/>
              </a:rPr>
              <a:t>h1</a:t>
            </a:r>
            <a:r>
              <a:rPr lang="fr-FR" sz="2000" dirty="0">
                <a:solidFill>
                  <a:srgbClr val="657B83"/>
                </a:solidFill>
                <a:latin typeface="Courier New" panose="02070309020205020404" pitchFamily="49" charset="0"/>
              </a:rPr>
              <a:t>&gt;</a:t>
            </a:r>
            <a:r>
              <a:rPr lang="en-US" sz="2000" dirty="0">
                <a:solidFill>
                  <a:srgbClr val="657B83"/>
                </a:solidFill>
                <a:latin typeface="Courier New" panose="02070309020205020404" pitchFamily="49" charset="0"/>
              </a:rPr>
              <a:t>            </a:t>
            </a:r>
          </a:p>
        </p:txBody>
      </p:sp>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4908D812-A612-BC00-4682-A784C34871EA}"/>
                  </a:ext>
                </a:extLst>
              </p14:cNvPr>
              <p14:cNvContentPartPr/>
              <p14:nvPr/>
            </p14:nvContentPartPr>
            <p14:xfrm>
              <a:off x="1928520" y="374400"/>
              <a:ext cx="7264080" cy="5032080"/>
            </p14:xfrm>
          </p:contentPart>
        </mc:Choice>
        <mc:Fallback>
          <p:pic>
            <p:nvPicPr>
              <p:cNvPr id="7" name="Ink 6">
                <a:extLst>
                  <a:ext uri="{FF2B5EF4-FFF2-40B4-BE49-F238E27FC236}">
                    <a16:creationId xmlns:a16="http://schemas.microsoft.com/office/drawing/2014/main" id="{4908D812-A612-BC00-4682-A784C34871EA}"/>
                  </a:ext>
                </a:extLst>
              </p:cNvPr>
              <p:cNvPicPr/>
              <p:nvPr/>
            </p:nvPicPr>
            <p:blipFill>
              <a:blip r:embed="rId3"/>
              <a:stretch>
                <a:fillRect/>
              </a:stretch>
            </p:blipFill>
            <p:spPr>
              <a:xfrm>
                <a:off x="1919160" y="365040"/>
                <a:ext cx="7282800" cy="5050800"/>
              </a:xfrm>
              <a:prstGeom prst="rect">
                <a:avLst/>
              </a:prstGeom>
            </p:spPr>
          </p:pic>
        </mc:Fallback>
      </mc:AlternateContent>
    </p:spTree>
    <p:extLst>
      <p:ext uri="{BB962C8B-B14F-4D97-AF65-F5344CB8AC3E}">
        <p14:creationId xmlns:p14="http://schemas.microsoft.com/office/powerpoint/2010/main" val="398912942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2299</TotalTime>
  <Words>2354</Words>
  <Application>Microsoft Office PowerPoint</Application>
  <PresentationFormat>On-screen Show (4:3)</PresentationFormat>
  <Paragraphs>254</Paragraphs>
  <Slides>20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Angsana New</vt:lpstr>
      <vt:lpstr>Arial</vt:lpstr>
      <vt:lpstr>Calibri</vt:lpstr>
      <vt:lpstr>Courier New</vt:lpstr>
      <vt:lpstr>inherit</vt:lpstr>
      <vt:lpstr>SFMono-Regular</vt:lpstr>
      <vt:lpstr>Source Code Pro</vt:lpstr>
      <vt:lpstr>source-code-pro</vt:lpstr>
      <vt:lpstr>Times New Roman</vt:lpstr>
      <vt:lpstr>Wingdings</vt:lpstr>
      <vt:lpstr>Thème Office</vt:lpstr>
      <vt:lpstr>PowerPoint Presentation</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lpstr>  Développer en back-end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 DOT NET Langage VB.NET Réalisé par M. Hamid Belyazidi Année Scolaire 2011/2012 </dc:title>
  <dc:creator>Belyazidi</dc:creator>
  <cp:lastModifiedBy>SAFAE LASSRI</cp:lastModifiedBy>
  <cp:revision>317</cp:revision>
  <dcterms:created xsi:type="dcterms:W3CDTF">2011-10-01T12:57:10Z</dcterms:created>
  <dcterms:modified xsi:type="dcterms:W3CDTF">2023-05-25T11:04:19Z</dcterms:modified>
</cp:coreProperties>
</file>