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D51337A-31FA-4717-B2BF-9243F96D2B9B}">
      <dgm:prSet phldrT="[Text]"/>
      <dgm:spPr/>
      <dgm:t>
        <a:bodyPr rtlCol="0"/>
        <a:lstStyle/>
        <a:p>
          <a:pPr rtl="0"/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Introduction</a:t>
          </a:r>
        </a:p>
      </dgm:t>
    </dgm:pt>
    <dgm:pt modelId="{A9294D65-F371-46C8-A624-E557E9DF1A30}" type="parTrans" cxnId="{9E6BB655-7FE4-4F8D-B1D2-F885E60B8754}">
      <dgm:prSet/>
      <dgm:spPr/>
      <dgm:t>
        <a:bodyPr rtlCol="0"/>
        <a:lstStyle/>
        <a:p>
          <a:pPr rtl="0"/>
          <a:endParaRPr lang="en-US"/>
        </a:p>
      </dgm:t>
    </dgm:pt>
    <dgm:pt modelId="{6799645E-F42F-43D8-B2EA-A1377D84D0B3}" type="sibTrans" cxnId="{9E6BB655-7FE4-4F8D-B1D2-F885E60B8754}">
      <dgm:prSet/>
      <dgm:spPr/>
      <dgm:t>
        <a:bodyPr rtlCol="0"/>
        <a:lstStyle/>
        <a:p>
          <a:pPr rtl="0"/>
          <a:endParaRPr lang="en-US"/>
        </a:p>
      </dgm:t>
    </dgm:pt>
    <dgm:pt modelId="{A7F7584C-6CC5-40A2-9566-2842A5DEA97A}">
      <dgm:prSet phldrT="[Text]"/>
      <dgm:spPr/>
      <dgm:t>
        <a:bodyPr rtlCol="0"/>
        <a:lstStyle/>
        <a:p>
          <a:pPr rtl="0"/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Technologie utilise</a:t>
          </a:r>
        </a:p>
      </dgm:t>
    </dgm:pt>
    <dgm:pt modelId="{581272CD-5908-4C17-8E9B-8BF6DCE43C3E}" type="parTrans" cxnId="{F68422C1-CD34-4DED-AA4B-85EFFF4FE933}">
      <dgm:prSet/>
      <dgm:spPr/>
      <dgm:t>
        <a:bodyPr rtlCol="0"/>
        <a:lstStyle/>
        <a:p>
          <a:pPr rtl="0"/>
          <a:endParaRPr lang="en-US"/>
        </a:p>
      </dgm:t>
    </dgm:pt>
    <dgm:pt modelId="{C41ED6A4-512C-48AB-901D-671B73446005}" type="sibTrans" cxnId="{F68422C1-CD34-4DED-AA4B-85EFFF4FE933}">
      <dgm:prSet/>
      <dgm:spPr/>
      <dgm:t>
        <a:bodyPr rtlCol="0"/>
        <a:lstStyle/>
        <a:p>
          <a:pPr rtl="0"/>
          <a:endParaRPr lang="en-US"/>
        </a:p>
      </dgm:t>
    </dgm:pt>
    <dgm:pt modelId="{51A6936C-668E-4912-B1B4-BA2D45D3F624}">
      <dgm:prSet phldrT="[Text]"/>
      <dgm:spPr/>
      <dgm:t>
        <a:bodyPr rtlCol="0"/>
        <a:lstStyle/>
        <a:p>
          <a:pPr rtl="0"/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Presentation du code</a:t>
          </a:r>
        </a:p>
      </dgm:t>
    </dgm:pt>
    <dgm:pt modelId="{8F7D40F1-9723-47F5-BFD2-340696378D49}" type="parTrans" cxnId="{000FE2BB-9FE6-4965-ADF5-E3E85B644286}">
      <dgm:prSet/>
      <dgm:spPr/>
      <dgm:t>
        <a:bodyPr rtlCol="0"/>
        <a:lstStyle/>
        <a:p>
          <a:pPr rtl="0"/>
          <a:endParaRPr lang="en-US"/>
        </a:p>
      </dgm:t>
    </dgm:pt>
    <dgm:pt modelId="{E68031D9-E3F9-439E-86FC-2A0A3A3988D0}" type="sibTrans" cxnId="{000FE2BB-9FE6-4965-ADF5-E3E85B644286}">
      <dgm:prSet/>
      <dgm:spPr/>
      <dgm:t>
        <a:bodyPr rtlCol="0"/>
        <a:lstStyle/>
        <a:p>
          <a:pPr rtl="0"/>
          <a:endParaRPr lang="en-US"/>
        </a:p>
      </dgm:t>
    </dgm:pt>
    <dgm:pt modelId="{928B5CB8-3545-4EE5-8BED-981D3C6157A5}">
      <dgm:prSet phldrT="[Text]"/>
      <dgm:spPr/>
      <dgm:t>
        <a:bodyPr rtlCol="0"/>
        <a:lstStyle/>
        <a:p>
          <a:pPr rtl="0"/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Presentation de l’application</a:t>
          </a:r>
        </a:p>
      </dgm:t>
    </dgm:pt>
    <dgm:pt modelId="{8452F8D0-82FD-4609-B6BD-446E31563D8A}" type="parTrans" cxnId="{085D3777-7996-4375-B5FB-BFD96D1BF9E4}">
      <dgm:prSet/>
      <dgm:spPr/>
      <dgm:t>
        <a:bodyPr rtlCol="0"/>
        <a:lstStyle/>
        <a:p>
          <a:pPr rtl="0"/>
          <a:endParaRPr lang="en-US"/>
        </a:p>
      </dgm:t>
    </dgm:pt>
    <dgm:pt modelId="{8EF545BA-8D8A-4813-A428-2F18D76E61FA}" type="sibTrans" cxnId="{085D3777-7996-4375-B5FB-BFD96D1BF9E4}">
      <dgm:prSet/>
      <dgm:spPr/>
      <dgm:t>
        <a:bodyPr rtlCol="0"/>
        <a:lstStyle/>
        <a:p>
          <a:pPr rtl="0"/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857B86A-DEC1-407C-A1BB-5BF9ACCBCA6A}">
      <dgm:prSet phldrT="[Text]"/>
      <dgm:spPr/>
      <dgm:t>
        <a:bodyPr rtlCol="0"/>
        <a:lstStyle/>
        <a:p>
          <a:pPr rtl="0"/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Spring boot</a:t>
          </a:r>
        </a:p>
      </dgm:t>
    </dgm:pt>
    <dgm:pt modelId="{8CA7BF9B-8199-4683-AD57-CB0086659013}" type="parTrans" cxnId="{B12F0503-977A-4B5D-8CB7-420B041FF863}">
      <dgm:prSet/>
      <dgm:spPr/>
      <dgm:t>
        <a:bodyPr rtlCol="0"/>
        <a:lstStyle/>
        <a:p>
          <a:pPr rtl="0"/>
          <a:endParaRPr lang="en-US"/>
        </a:p>
      </dgm:t>
    </dgm:pt>
    <dgm:pt modelId="{F087F24E-A7D7-4DCE-B2A7-9B941289621A}" type="sibTrans" cxnId="{B12F0503-977A-4B5D-8CB7-420B041FF863}">
      <dgm:prSet/>
      <dgm:spPr/>
      <dgm:t>
        <a:bodyPr rtlCol="0"/>
        <a:lstStyle/>
        <a:p>
          <a:pPr rtl="0"/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r>
            <a:rPr lang="fr-FR" b="0" i="0" dirty="0"/>
            <a:t>Java Spring Boot (Spring Boot) est un outil qui accélère et simplifie le développement d'applications Web et de micro services avec Spring Framework grâce à trois fonctionnalités principales :</a:t>
          </a:r>
          <a:endParaRPr lang="f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 rtlCol="0"/>
        <a:lstStyle/>
        <a:p>
          <a:pPr rtl="0"/>
          <a:endParaRPr lang="en-US"/>
        </a:p>
      </dgm:t>
    </dgm:pt>
    <dgm:pt modelId="{7B50916F-B8BA-427F-B9F0-A301E54D7FB3}" type="sibTrans" cxnId="{4CD5FCDD-1F8A-43A3-BD77-CBE3B3864C41}">
      <dgm:prSet/>
      <dgm:spPr/>
      <dgm:t>
        <a:bodyPr rtlCol="0"/>
        <a:lstStyle/>
        <a:p>
          <a:pPr rtl="0"/>
          <a:endParaRPr lang="en-US"/>
        </a:p>
      </dgm:t>
    </dgm:pt>
    <dgm:pt modelId="{DA5DFAD8-E443-4F53-9341-A0903BBBD378}">
      <dgm:prSet phldrT="[Text]"/>
      <dgm:spPr/>
      <dgm:t>
        <a:bodyPr rtlCol="0"/>
        <a:lstStyle/>
        <a:p>
          <a:pPr rtl="0"/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Angular</a:t>
          </a:r>
        </a:p>
      </dgm:t>
    </dgm:pt>
    <dgm:pt modelId="{F6012B3B-01B0-4E7C-A363-0177B95D3DD8}" type="parTrans" cxnId="{0073D4C3-F488-4F79-B637-186FAECF6BAD}">
      <dgm:prSet/>
      <dgm:spPr/>
      <dgm:t>
        <a:bodyPr rtlCol="0"/>
        <a:lstStyle/>
        <a:p>
          <a:pPr rtl="0"/>
          <a:endParaRPr lang="en-US"/>
        </a:p>
      </dgm:t>
    </dgm:pt>
    <dgm:pt modelId="{76D9F54E-47B3-4FE0-B465-AD673964072E}" type="sibTrans" cxnId="{0073D4C3-F488-4F79-B637-186FAECF6BAD}">
      <dgm:prSet/>
      <dgm:spPr/>
      <dgm:t>
        <a:bodyPr rtlCol="0"/>
        <a:lstStyle/>
        <a:p>
          <a:pPr rtl="0"/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r>
            <a:rPr lang="fr-FR" b="0" i="0" dirty="0"/>
            <a:t>Angular est un Framework pour clients, open source, basé sur TypeScript et codirigé par l'équipe du projet « Angular » chez Google ainsi que par une communauté de particuliers et de sociétés. Angular est une réécriture complète d'AngularJS, cadriciel construit par la même équipe</a:t>
          </a:r>
          <a:endParaRPr lang="f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BF20C7-31E5-452B-8EA2-17224A13C7FB}" type="parTrans" cxnId="{CA949A5F-9945-4C59-A233-D70AFFF70BDA}">
      <dgm:prSet/>
      <dgm:spPr/>
      <dgm:t>
        <a:bodyPr rtlCol="0"/>
        <a:lstStyle/>
        <a:p>
          <a:pPr rtl="0"/>
          <a:endParaRPr lang="en-US"/>
        </a:p>
      </dgm:t>
    </dgm:pt>
    <dgm:pt modelId="{E71503C3-CFB7-4144-AD9F-7A42A87A3A6B}" type="sibTrans" cxnId="{CA949A5F-9945-4C59-A233-D70AFFF70BDA}">
      <dgm:prSet/>
      <dgm:spPr/>
      <dgm:t>
        <a:bodyPr rtlCol="0"/>
        <a:lstStyle/>
        <a:p>
          <a:pPr rtl="0"/>
          <a:endParaRPr lang="en-US"/>
        </a:p>
      </dgm:t>
    </dgm:pt>
    <dgm:pt modelId="{569D0086-43DC-4568-8AE7-60A647485984}">
      <dgm:prSet/>
      <dgm:spPr/>
      <dgm:t>
        <a:bodyPr/>
        <a:lstStyle/>
        <a:p>
          <a:pPr>
            <a:buFont typeface="+mj-lt"/>
            <a:buAutoNum type="arabicPeriod"/>
          </a:pPr>
          <a:r>
            <a:rPr lang="fr-MA" b="0" i="0" dirty="0"/>
            <a:t>Configuration automatique</a:t>
          </a:r>
        </a:p>
      </dgm:t>
    </dgm:pt>
    <dgm:pt modelId="{F1373C51-BD83-494D-ABDB-07CA0488D816}" type="parTrans" cxnId="{228903DA-FA9E-4AA4-9ED2-541D16C63C87}">
      <dgm:prSet/>
      <dgm:spPr/>
      <dgm:t>
        <a:bodyPr/>
        <a:lstStyle/>
        <a:p>
          <a:endParaRPr lang="fr-MA"/>
        </a:p>
      </dgm:t>
    </dgm:pt>
    <dgm:pt modelId="{F8134DCF-1D74-4303-AD80-8E42588B6B2C}" type="sibTrans" cxnId="{228903DA-FA9E-4AA4-9ED2-541D16C63C87}">
      <dgm:prSet/>
      <dgm:spPr/>
      <dgm:t>
        <a:bodyPr/>
        <a:lstStyle/>
        <a:p>
          <a:endParaRPr lang="fr-MA"/>
        </a:p>
      </dgm:t>
    </dgm:pt>
    <dgm:pt modelId="{5541D100-8B52-4088-8FC8-B47E0A3F3055}">
      <dgm:prSet/>
      <dgm:spPr/>
      <dgm:t>
        <a:bodyPr/>
        <a:lstStyle/>
        <a:p>
          <a:pPr>
            <a:buFont typeface="+mj-lt"/>
            <a:buAutoNum type="arabicPeriod"/>
          </a:pPr>
          <a:r>
            <a:rPr lang="fr-FR" b="0" i="0" dirty="0"/>
            <a:t>Approche directive de la configuration</a:t>
          </a:r>
        </a:p>
      </dgm:t>
    </dgm:pt>
    <dgm:pt modelId="{DAC5DE07-9506-44C5-823B-56225B3ADA19}" type="parTrans" cxnId="{63B00350-32C4-49F9-9F2D-3C61C6FE36E9}">
      <dgm:prSet/>
      <dgm:spPr/>
      <dgm:t>
        <a:bodyPr/>
        <a:lstStyle/>
        <a:p>
          <a:endParaRPr lang="fr-MA"/>
        </a:p>
      </dgm:t>
    </dgm:pt>
    <dgm:pt modelId="{976E9D56-A613-4090-9302-A13DF6A5BED5}" type="sibTrans" cxnId="{63B00350-32C4-49F9-9F2D-3C61C6FE36E9}">
      <dgm:prSet/>
      <dgm:spPr/>
      <dgm:t>
        <a:bodyPr/>
        <a:lstStyle/>
        <a:p>
          <a:endParaRPr lang="fr-MA"/>
        </a:p>
      </dgm:t>
    </dgm:pt>
    <dgm:pt modelId="{6CF7A455-E78B-48A6-9DC6-02D0AA96AFB0}">
      <dgm:prSet/>
      <dgm:spPr/>
      <dgm:t>
        <a:bodyPr/>
        <a:lstStyle/>
        <a:p>
          <a:pPr>
            <a:buFont typeface="+mj-lt"/>
            <a:buAutoNum type="arabicPeriod"/>
          </a:pPr>
          <a:r>
            <a:rPr lang="fr-FR" b="0" i="0" dirty="0"/>
            <a:t>Possibilité de créer des applications autonomes</a:t>
          </a:r>
        </a:p>
      </dgm:t>
    </dgm:pt>
    <dgm:pt modelId="{0B5B827A-9E47-4701-81B1-D336E5439E05}" type="parTrans" cxnId="{5D0B0A2C-55A6-4818-A9F4-B83DF8EFEBDD}">
      <dgm:prSet/>
      <dgm:spPr/>
      <dgm:t>
        <a:bodyPr/>
        <a:lstStyle/>
        <a:p>
          <a:endParaRPr lang="fr-MA"/>
        </a:p>
      </dgm:t>
    </dgm:pt>
    <dgm:pt modelId="{181535B7-C32C-4088-A4FE-9B09692222F5}" type="sibTrans" cxnId="{5D0B0A2C-55A6-4818-A9F4-B83DF8EFEBDD}">
      <dgm:prSet/>
      <dgm:spPr/>
      <dgm:t>
        <a:bodyPr/>
        <a:lstStyle/>
        <a:p>
          <a:endParaRPr lang="fr-MA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2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E9356C09-3B7A-4CEC-8A30-595A48B8FA9A}" type="presOf" srcId="{6CF7A455-E78B-48A6-9DC6-02D0AA96AFB0}" destId="{17CA1487-CDD9-4364-92F6-A11DBDAFE16C}" srcOrd="0" destOrd="3" presId="urn:microsoft.com/office/officeart/2005/8/layout/hList1"/>
    <dgm:cxn modelId="{5D0B0A2C-55A6-4818-A9F4-B83DF8EFEBDD}" srcId="{6857B86A-DEC1-407C-A1BB-5BF9ACCBCA6A}" destId="{6CF7A455-E78B-48A6-9DC6-02D0AA96AFB0}" srcOrd="3" destOrd="0" parTransId="{0B5B827A-9E47-4701-81B1-D336E5439E05}" sibTransId="{181535B7-C32C-4088-A4FE-9B09692222F5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63B00350-32C4-49F9-9F2D-3C61C6FE36E9}" srcId="{6857B86A-DEC1-407C-A1BB-5BF9ACCBCA6A}" destId="{5541D100-8B52-4088-8FC8-B47E0A3F3055}" srcOrd="2" destOrd="0" parTransId="{DAC5DE07-9506-44C5-823B-56225B3ADA19}" sibTransId="{976E9D56-A613-4090-9302-A13DF6A5BED5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7CB549AA-54DB-40E2-851F-272D14984279}" type="presOf" srcId="{569D0086-43DC-4568-8AE7-60A647485984}" destId="{17CA1487-CDD9-4364-92F6-A11DBDAFE16C}" srcOrd="0" destOrd="1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0073D4C3-F488-4F79-B637-186FAECF6BAD}" srcId="{CF9FC193-7A05-4631-B681-B56EAB543D38}" destId="{DA5DFAD8-E443-4F53-9341-A0903BBBD378}" srcOrd="1" destOrd="0" parTransId="{F6012B3B-01B0-4E7C-A363-0177B95D3DD8}" sibTransId="{76D9F54E-47B3-4FE0-B465-AD673964072E}"/>
    <dgm:cxn modelId="{228903DA-FA9E-4AA4-9ED2-541D16C63C87}" srcId="{6857B86A-DEC1-407C-A1BB-5BF9ACCBCA6A}" destId="{569D0086-43DC-4568-8AE7-60A647485984}" srcOrd="1" destOrd="0" parTransId="{F1373C51-BD83-494D-ABDB-07CA0488D816}" sibTransId="{F8134DCF-1D74-4303-AD80-8E42588B6B2C}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21B356F8-6453-417A-A8C2-7C1EFF7A9ADC}" type="presOf" srcId="{5541D100-8B52-4088-8FC8-B47E0A3F3055}" destId="{17CA1487-CDD9-4364-92F6-A11DBDAFE16C}" srcOrd="0" destOrd="2" presId="urn:microsoft.com/office/officeart/2005/8/layout/hList1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C0F7FF12-72ED-4C65-8A42-67FCEE3903CF}" type="presParOf" srcId="{DE3F77CF-6A8C-4783-A2CE-00E88C4199CB}" destId="{173DA3A6-F783-42D4-9ED8-FD330979BCEA}" srcOrd="2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0722F-B757-4673-BD2F-9D4BAB5CEE8D}">
      <dsp:nvSpPr>
        <dsp:cNvPr id="0" name=""/>
        <dsp:cNvSpPr/>
      </dsp:nvSpPr>
      <dsp:spPr>
        <a:xfrm>
          <a:off x="316992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Introduction</a:t>
          </a:r>
        </a:p>
      </dsp:txBody>
      <dsp:txXfrm>
        <a:off x="3211539" y="43391"/>
        <a:ext cx="3482922" cy="769332"/>
      </dsp:txXfrm>
    </dsp:sp>
    <dsp:sp modelId="{8A3FE5E4-2689-4041-B2C5-C63BC276A3EF}">
      <dsp:nvSpPr>
        <dsp:cNvPr id="0" name=""/>
        <dsp:cNvSpPr/>
      </dsp:nvSpPr>
      <dsp:spPr>
        <a:xfrm>
          <a:off x="316992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Technologie utilise</a:t>
          </a:r>
        </a:p>
      </dsp:txBody>
      <dsp:txXfrm>
        <a:off x="3211539" y="938590"/>
        <a:ext cx="3482922" cy="769332"/>
      </dsp:txXfrm>
    </dsp:sp>
    <dsp:sp modelId="{1C763A21-352A-41D1-A2E2-E305DABA275D}">
      <dsp:nvSpPr>
        <dsp:cNvPr id="0" name=""/>
        <dsp:cNvSpPr/>
      </dsp:nvSpPr>
      <dsp:spPr>
        <a:xfrm>
          <a:off x="316992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Presentation du code</a:t>
          </a:r>
        </a:p>
      </dsp:txBody>
      <dsp:txXfrm>
        <a:off x="3211539" y="1833789"/>
        <a:ext cx="3482922" cy="769332"/>
      </dsp:txXfrm>
    </dsp:sp>
    <dsp:sp modelId="{B9324B26-5FF5-4FF7-9073-66103CBE8481}">
      <dsp:nvSpPr>
        <dsp:cNvPr id="0" name=""/>
        <dsp:cNvSpPr/>
      </dsp:nvSpPr>
      <dsp:spPr>
        <a:xfrm>
          <a:off x="316992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Presentation de l’application</a:t>
          </a:r>
        </a:p>
      </dsp:txBody>
      <dsp:txXfrm>
        <a:off x="321153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55" y="121768"/>
          <a:ext cx="5287072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Spring boot</a:t>
          </a:r>
        </a:p>
      </dsp:txBody>
      <dsp:txXfrm>
        <a:off x="55" y="121768"/>
        <a:ext cx="5287072" cy="691200"/>
      </dsp:txXfrm>
    </dsp:sp>
    <dsp:sp modelId="{17CA1487-CDD9-4364-92F6-A11DBDAFE16C}">
      <dsp:nvSpPr>
        <dsp:cNvPr id="0" name=""/>
        <dsp:cNvSpPr/>
      </dsp:nvSpPr>
      <dsp:spPr>
        <a:xfrm>
          <a:off x="55" y="812968"/>
          <a:ext cx="5287072" cy="3557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rtlCol="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b="0" i="0" kern="1200" dirty="0"/>
            <a:t>Java Spring Boot (Spring Boot) est un outil qui accélère et simplifie le développement d'applications Web et de micro services avec Spring Framework grâce à trois fonctionnalités principales :</a:t>
          </a:r>
          <a:endParaRPr lang="fr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fr-MA" sz="2400" b="0" i="0" kern="1200" dirty="0"/>
            <a:t>Configuration automatique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fr-FR" sz="2400" b="0" i="0" kern="1200" dirty="0"/>
            <a:t>Approche directive de la configuration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fr-FR" sz="2400" b="0" i="0" kern="1200" dirty="0"/>
            <a:t>Possibilité de créer des applications autonomes</a:t>
          </a:r>
        </a:p>
      </dsp:txBody>
      <dsp:txXfrm>
        <a:off x="55" y="812968"/>
        <a:ext cx="5287072" cy="3557520"/>
      </dsp:txXfrm>
    </dsp:sp>
    <dsp:sp modelId="{23D06E36-F688-4B37-8BB8-73015E665B0E}">
      <dsp:nvSpPr>
        <dsp:cNvPr id="0" name=""/>
        <dsp:cNvSpPr/>
      </dsp:nvSpPr>
      <dsp:spPr>
        <a:xfrm>
          <a:off x="6027318" y="121768"/>
          <a:ext cx="5287072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Angular</a:t>
          </a:r>
        </a:p>
      </dsp:txBody>
      <dsp:txXfrm>
        <a:off x="6027318" y="121768"/>
        <a:ext cx="5287072" cy="691200"/>
      </dsp:txXfrm>
    </dsp:sp>
    <dsp:sp modelId="{EA81ED6A-A7EA-4137-A3DC-D16E79F1B938}">
      <dsp:nvSpPr>
        <dsp:cNvPr id="0" name=""/>
        <dsp:cNvSpPr/>
      </dsp:nvSpPr>
      <dsp:spPr>
        <a:xfrm>
          <a:off x="6027318" y="812968"/>
          <a:ext cx="5287072" cy="3557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rtlCol="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b="0" i="0" kern="1200" dirty="0"/>
            <a:t>Angular est un Framework pour clients, open source, basé sur TypeScript et codirigé par l'équipe du projet « Angular » chez Google ainsi que par une communauté de particuliers et de sociétés. Angular est une réécriture complète d'AngularJS, cadriciel construit par la même équipe</a:t>
          </a:r>
          <a:endParaRPr lang="fr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027318" y="812968"/>
        <a:ext cx="5287072" cy="3557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F368B05-2D38-44D6-B8DA-599D4A9E42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81012A-122D-475C-A900-C31EAF4E19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02FC4-2826-4189-9A5A-4802B82D90F9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554434-9A0E-4261-9D33-B9B86CA7C1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980ABD-941E-484C-95AE-BBA0656FBE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9CB67-650C-4C62-AD51-A107FCCEC4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4460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84B2-E620-4EFC-AE95-6DDE4155F805}" type="datetimeFigureOut">
              <a:rPr lang="fr-FR" noProof="0" smtClean="0"/>
              <a:t>24/05/2023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15328-2FD5-4AB1-B846-CCAE8EA0949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24570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077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21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453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674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477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989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724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438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590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8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e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e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e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e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e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e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e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e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e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e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e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e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e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e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e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e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e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e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e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e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e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e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e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e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e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e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e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e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e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e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e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e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e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e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e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e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e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 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e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e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e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e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e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e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e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e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e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e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e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e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e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02EAC81-5C99-4864-A0E8-CFA5C9ABA6C2}" type="datetime1">
              <a:rPr lang="fr-FR" noProof="0" smtClean="0"/>
              <a:t>24/05/2023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CE44FF-5CD6-4B82-B1F5-6AE86C9907EB}" type="datetime1">
              <a:rPr lang="fr-FR" noProof="0" smtClean="0"/>
              <a:t>24/05/2023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3B6F96-1DBA-403E-937D-37819E106CA7}" type="datetime1">
              <a:rPr lang="fr-FR" noProof="0" smtClean="0"/>
              <a:t>24/05/2023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413907-E3EB-48AE-AB86-05A8E02730C7}" type="datetime1">
              <a:rPr lang="fr-FR" noProof="0" smtClean="0"/>
              <a:t>24/05/2023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0" name="Zone de text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Zone de text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A7BD87-4162-417A-9B5A-2932BA9F7490}" type="datetime1">
              <a:rPr lang="fr-FR" noProof="0" smtClean="0"/>
              <a:t>24/05/2023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04DDE-15BB-4C4D-B4EA-C083161A9948}" type="datetime1">
              <a:rPr lang="fr-FR" noProof="0" smtClean="0"/>
              <a:t>24/05/2023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1F3B7E-0513-428C-82D7-BDF3AA9A4EA5}" type="datetime1">
              <a:rPr lang="fr-FR" noProof="0" smtClean="0"/>
              <a:t>24/05/2023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72795-7EAB-4160-A1B0-2F422ABD8E89}" type="datetime1">
              <a:rPr lang="fr-FR" noProof="0" smtClean="0"/>
              <a:t>24/05/2023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2BF765-708F-4989-AE14-BAB9493E4588}" type="datetime1">
              <a:rPr lang="fr-FR" noProof="0" smtClean="0"/>
              <a:t>24/05/2023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1D7A6B-BCC2-4C21-BAE3-6AF1B840E56D}" type="datetime1">
              <a:rPr lang="fr-FR" noProof="0" smtClean="0"/>
              <a:t>24/05/2023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35DD21-33A0-42C5-A2E5-7493465514B7}" type="datetime1">
              <a:rPr lang="fr-FR" noProof="0" smtClean="0"/>
              <a:t>24/05/2023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C33FA-CEBE-4502-9F9B-2F0989154353}" type="datetime1">
              <a:rPr lang="fr-FR" noProof="0" smtClean="0"/>
              <a:t>24/05/2023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CB3ED-4851-4DE7-9A6A-4D7485AC63E3}" type="datetime1">
              <a:rPr lang="fr-FR" noProof="0" smtClean="0"/>
              <a:t>24/05/2023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FEB93-A53E-490C-AF00-EDE3AFF9A36D}" type="datetime1">
              <a:rPr lang="fr-FR" noProof="0" smtClean="0"/>
              <a:t>24/05/2023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9093F2-5574-4FF9-B1D2-E15C695A74EF}" type="datetime1">
              <a:rPr lang="fr-FR" noProof="0" smtClean="0"/>
              <a:t>24/05/2023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F6C24-568D-4917-863C-3B89D44003D5}" type="datetime1">
              <a:rPr lang="fr-FR" noProof="0" smtClean="0"/>
              <a:t>24/05/2023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202532-655D-448B-BCCD-E52581A788ED}" type="datetime1">
              <a:rPr lang="fr-FR" noProof="0" smtClean="0"/>
              <a:t>24/05/2023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e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e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e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e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e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e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e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e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e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e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gne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e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e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e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e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e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e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e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e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e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e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e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e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e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e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e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e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e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e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e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e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e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e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e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fr-FR" noProof="0"/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D282D03-1B0F-4808-A039-91C9E6CB118E}" type="datetime1">
              <a:rPr lang="fr-FR" noProof="0" smtClean="0"/>
              <a:t>24/05/2023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308" y="1122363"/>
            <a:ext cx="10637806" cy="238760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5400" dirty="0">
                <a:latin typeface="Rockwell" panose="02060603020205020403" pitchFamily="18" charset="0"/>
              </a:rPr>
              <a:t>&lt;Projet de Gestion de cinéma avec spring et angular&gt;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Yassine Serroukhe Idrissi</a:t>
            </a:r>
          </a:p>
          <a:p>
            <a:pPr algn="ctr" rtl="0"/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4iir g3 centre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EEC5B07-2313-F41E-1AA7-A18EF6F70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76463" y="1109997"/>
            <a:ext cx="8245345" cy="4638006"/>
          </a:xfrm>
        </p:spPr>
      </p:pic>
    </p:spTree>
    <p:extLst>
      <p:ext uri="{BB962C8B-B14F-4D97-AF65-F5344CB8AC3E}">
        <p14:creationId xmlns:p14="http://schemas.microsoft.com/office/powerpoint/2010/main" val="267350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96984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fr-FR" sz="4400" dirty="0" err="1">
                <a:latin typeface="Rockwell" panose="02060603020205020403" pitchFamily="18" charset="0"/>
              </a:rPr>
              <a:t>aPPLICATION</a:t>
            </a:r>
            <a:endParaRPr lang="fr-FR" sz="4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20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1D7CC6A-68C2-0265-5027-A6929623D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12192000" cy="65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8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400" dirty="0">
                <a:latin typeface="Rockwell" panose="02060603020205020403" pitchFamily="18" charset="0"/>
              </a:rPr>
              <a:t>Sommaire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62250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400" dirty="0">
                <a:latin typeface="Rockwell" panose="02060603020205020403" pitchFamily="18" charset="0"/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L'application Spring Boot Angular de gestion de cinéma est une application complet permettant de consulte les cinémas sellons les villes et de réserver une place pour une séance précise.</a:t>
            </a: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400" dirty="0">
                <a:latin typeface="Rockwell" panose="02060603020205020403" pitchFamily="18" charset="0"/>
              </a:rPr>
              <a:t>Technologie utilise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416657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96984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fr-FR" sz="4400" dirty="0">
                <a:latin typeface="Rockwell" panose="02060603020205020403" pitchFamily="18" charset="0"/>
              </a:rPr>
              <a:t>Présentation du code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81" y="2589931"/>
            <a:ext cx="10231438" cy="1478570"/>
          </a:xfrm>
        </p:spPr>
        <p:txBody>
          <a:bodyPr rtlCol="0">
            <a:normAutofit/>
          </a:bodyPr>
          <a:lstStyle/>
          <a:p>
            <a:pPr rtl="0"/>
            <a:r>
              <a:rPr lang="fr-FR" sz="4400" dirty="0">
                <a:latin typeface="Rockwell" panose="02060603020205020403" pitchFamily="18" charset="0"/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fr-FR" sz="4400" dirty="0"/>
              <a:t>Couche DAO</a:t>
            </a:r>
            <a:endParaRPr lang="fr-MA" sz="44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768E61F-9987-0A4D-12F6-18E6E6274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7007" y="2097088"/>
            <a:ext cx="1813717" cy="193564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DB8FC3C-CF05-2AD1-5562-4FA243FB2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000" y="1866279"/>
            <a:ext cx="6439189" cy="398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90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fr-FR" sz="4400" dirty="0">
                <a:latin typeface="Rockwell" panose="02060603020205020403" pitchFamily="18" charset="0"/>
              </a:rPr>
              <a:t>Entites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88569E7-2947-AA2D-36FB-649DCF757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2690" y="1190901"/>
            <a:ext cx="1882303" cy="2347163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8B22E95-E7FE-5448-27F8-3328EB611E72}"/>
              </a:ext>
            </a:extLst>
          </p:cNvPr>
          <p:cNvSpPr txBox="1"/>
          <p:nvPr/>
        </p:nvSpPr>
        <p:spPr>
          <a:xfrm>
            <a:off x="1082690" y="3781168"/>
            <a:ext cx="61029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4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+mj-cs"/>
              </a:rPr>
              <a:t>Service &amp; WEB</a:t>
            </a:r>
            <a:endParaRPr lang="fr-MA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CD2FCB1-8A41-F1FA-0E85-99092BB84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092" y="4693319"/>
            <a:ext cx="1996613" cy="150127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1F5DAB0-75F6-D729-737B-90ECAD550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284" y="2802735"/>
            <a:ext cx="4258963" cy="378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96984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fr-FR" sz="4400" dirty="0">
                <a:latin typeface="Rockwell" panose="02060603020205020403" pitchFamily="18" charset="0"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179494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4_TF77815013" id="{1E63A3F3-EF3D-4FBB-9BC6-FF1129928CC1}" vid="{D390F830-A480-4B13-B3B6-57818ECCAE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Cycle problèmesolution </Template>
  <TotalTime>23</TotalTime>
  <Words>177</Words>
  <Application>Microsoft Office PowerPoint</Application>
  <PresentationFormat>Grand écran</PresentationFormat>
  <Paragraphs>35</Paragraphs>
  <Slides>12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Rockwell</vt:lpstr>
      <vt:lpstr>Söhne</vt:lpstr>
      <vt:lpstr>Tahoma</vt:lpstr>
      <vt:lpstr>Tw Cen MT</vt:lpstr>
      <vt:lpstr>Circuit</vt:lpstr>
      <vt:lpstr>&lt;Projet de Gestion de cinéma avec spring et angular&gt;</vt:lpstr>
      <vt:lpstr>Sommaire</vt:lpstr>
      <vt:lpstr>Introduction</vt:lpstr>
      <vt:lpstr>Technologie utilise</vt:lpstr>
      <vt:lpstr>Présentation du code</vt:lpstr>
      <vt:lpstr>Backend</vt:lpstr>
      <vt:lpstr>Couche DAO</vt:lpstr>
      <vt:lpstr>Entites</vt:lpstr>
      <vt:lpstr>FRONTEND</vt:lpstr>
      <vt:lpstr>Présentation PowerPoint</vt:lpstr>
      <vt:lpstr>aPPLICATION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&lt;Projet de Gestion de cinéma avec spring et angular&gt;</dc:title>
  <dc:creator>yassine serroukhe el idrissi</dc:creator>
  <cp:lastModifiedBy>yassine serroukhe el idrissi</cp:lastModifiedBy>
  <cp:revision>2</cp:revision>
  <dcterms:created xsi:type="dcterms:W3CDTF">2023-05-24T22:18:50Z</dcterms:created>
  <dcterms:modified xsi:type="dcterms:W3CDTF">2023-05-24T22:42:28Z</dcterms:modified>
</cp:coreProperties>
</file>