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1" r:id="rId3"/>
    <p:sldId id="257" r:id="rId4"/>
    <p:sldId id="285" r:id="rId5"/>
    <p:sldId id="284" r:id="rId6"/>
    <p:sldId id="264" r:id="rId7"/>
    <p:sldId id="267" r:id="rId8"/>
    <p:sldId id="280" r:id="rId9"/>
    <p:sldId id="266" r:id="rId10"/>
    <p:sldId id="260" r:id="rId11"/>
    <p:sldId id="258" r:id="rId12"/>
    <p:sldId id="261" r:id="rId13"/>
    <p:sldId id="262" r:id="rId14"/>
    <p:sldId id="282" r:id="rId15"/>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8"/>
    <p:restoredTop sz="94665"/>
  </p:normalViewPr>
  <p:slideViewPr>
    <p:cSldViewPr snapToGrid="0" snapToObjects="1">
      <p:cViewPr varScale="1">
        <p:scale>
          <a:sx n="107" d="100"/>
          <a:sy n="107" d="100"/>
        </p:scale>
        <p:origin x="180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5101F9A3-4017-D14D-B37E-ACF3C2407AD0}" type="datetimeFigureOut">
              <a:rPr lang="en-US" smtClean="0"/>
              <a:t>11/9/21</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endParaRPr lang="en-US"/>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6F8BD25E-4E94-9944-B0EF-B9A1C2D12877}" type="slidenum">
              <a:rPr lang="en-US" smtClean="0"/>
              <a:t>‹Nº›</a:t>
            </a:fld>
            <a:endParaRPr lang="en-US"/>
          </a:p>
        </p:txBody>
      </p:sp>
    </p:spTree>
    <p:extLst>
      <p:ext uri="{BB962C8B-B14F-4D97-AF65-F5344CB8AC3E}">
        <p14:creationId xmlns:p14="http://schemas.microsoft.com/office/powerpoint/2010/main" val="37296331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323850" y="4563876"/>
            <a:ext cx="8496300" cy="1673412"/>
          </a:xfrm>
          <a:solidFill>
            <a:schemeClr val="bg2"/>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a:t>Click to edit Master subtitle style</a:t>
            </a:r>
            <a:endParaRPr lang="de-DE" dirty="0"/>
          </a:p>
        </p:txBody>
      </p:sp>
      <p:sp>
        <p:nvSpPr>
          <p:cNvPr id="4" name="Datumsplatzhalter 3"/>
          <p:cNvSpPr>
            <a:spLocks noGrp="1"/>
          </p:cNvSpPr>
          <p:nvPr>
            <p:ph type="dt" sz="half" idx="10"/>
          </p:nvPr>
        </p:nvSpPr>
        <p:spPr>
          <a:xfrm>
            <a:off x="7937624" y="6308726"/>
            <a:ext cx="612068" cy="468312"/>
          </a:xfrm>
          <a:prstGeom prst="rect">
            <a:avLst/>
          </a:prstGeom>
        </p:spPr>
        <p:txBody>
          <a:bodyPr/>
          <a:lstStyle/>
          <a:p>
            <a:fld id="{97C53EDD-55EB-F14A-81BF-CACD5B1511C7}" type="datetime5">
              <a:rPr lang="en-US" smtClean="0"/>
              <a:t>9-Nov-21</a:t>
            </a:fld>
            <a:endParaRPr lang="de-DE"/>
          </a:p>
        </p:txBody>
      </p:sp>
      <p:sp>
        <p:nvSpPr>
          <p:cNvPr id="5" name="Fußzeilenplatzhalter 4"/>
          <p:cNvSpPr>
            <a:spLocks noGrp="1"/>
          </p:cNvSpPr>
          <p:nvPr>
            <p:ph type="ftr" sz="quarter" idx="11"/>
          </p:nvPr>
        </p:nvSpPr>
        <p:spPr/>
        <p:txBody>
          <a:bodyPr/>
          <a:lstStyle/>
          <a:p>
            <a:r>
              <a:rPr lang="de-DE" dirty="0"/>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a:p>
        </p:txBody>
      </p:sp>
      <p:sp>
        <p:nvSpPr>
          <p:cNvPr id="2" name="Titel 1"/>
          <p:cNvSpPr>
            <a:spLocks noGrp="1"/>
          </p:cNvSpPr>
          <p:nvPr>
            <p:ph type="ctrTitle"/>
          </p:nvPr>
        </p:nvSpPr>
        <p:spPr>
          <a:xfrm>
            <a:off x="323850" y="3429000"/>
            <a:ext cx="8496300" cy="1152128"/>
          </a:xfrm>
          <a:solidFill>
            <a:schemeClr val="bg2"/>
          </a:solidFill>
        </p:spPr>
        <p:txBody>
          <a:bodyPr wrap="square" lIns="144000" tIns="72000" anchor="t" anchorCtr="0"/>
          <a:lstStyle>
            <a:lvl1pPr>
              <a:lnSpc>
                <a:spcPct val="100000"/>
              </a:lnSpc>
              <a:spcBef>
                <a:spcPts val="0"/>
              </a:spcBef>
              <a:defRPr sz="3200">
                <a:solidFill>
                  <a:schemeClr val="bg1"/>
                </a:solidFill>
              </a:defRPr>
            </a:lvl1pPr>
          </a:lstStyle>
          <a:p>
            <a:r>
              <a:rPr lang="de-CH"/>
              <a:t>Click to edit Master title style</a:t>
            </a:r>
            <a:endParaRPr lang="de-DE" dirty="0"/>
          </a:p>
        </p:txBody>
      </p:sp>
    </p:spTree>
    <p:extLst>
      <p:ext uri="{BB962C8B-B14F-4D97-AF65-F5344CB8AC3E}">
        <p14:creationId xmlns:p14="http://schemas.microsoft.com/office/powerpoint/2010/main" val="82600996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Kapitelauftakt B">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850" y="612000"/>
            <a:ext cx="8496300" cy="5616575"/>
          </a:xfrm>
          <a:solidFill>
            <a:schemeClr val="tx1"/>
          </a:solidFill>
        </p:spPr>
        <p:txBody>
          <a:bodyPr lIns="144000" tIns="450000" bIns="0" anchor="t" anchorCtr="0"/>
          <a:lstStyle>
            <a:lvl1pPr>
              <a:lnSpc>
                <a:spcPct val="113000"/>
              </a:lnSpc>
              <a:defRPr sz="3200" baseline="0">
                <a:solidFill>
                  <a:schemeClr val="bg1"/>
                </a:solidFill>
              </a:defRPr>
            </a:lvl1pPr>
          </a:lstStyle>
          <a:p>
            <a:r>
              <a:rPr lang="de-DE" dirty="0"/>
              <a:t>Titel und Hintergrundfarbe bearbeiten</a:t>
            </a:r>
          </a:p>
        </p:txBody>
      </p:sp>
      <p:sp>
        <p:nvSpPr>
          <p:cNvPr id="3" name="Datumsplatzhalter 2"/>
          <p:cNvSpPr>
            <a:spLocks noGrp="1"/>
          </p:cNvSpPr>
          <p:nvPr>
            <p:ph type="dt" sz="half" idx="10"/>
          </p:nvPr>
        </p:nvSpPr>
        <p:spPr>
          <a:xfrm>
            <a:off x="7937624" y="6308726"/>
            <a:ext cx="612068" cy="468312"/>
          </a:xfrm>
          <a:prstGeom prst="rect">
            <a:avLst/>
          </a:prstGeom>
        </p:spPr>
        <p:txBody>
          <a:bodyPr/>
          <a:lstStyle/>
          <a:p>
            <a:fld id="{63B469A6-295A-F543-92FA-7DA63931CA71}" type="datetime5">
              <a:rPr lang="en-US" smtClean="0"/>
              <a:t>9-Nov-21</a:t>
            </a:fld>
            <a:endParaRPr lang="de-DE"/>
          </a:p>
        </p:txBody>
      </p:sp>
      <p:sp>
        <p:nvSpPr>
          <p:cNvPr id="4" name="Fußzeilenplatzhalter 3"/>
          <p:cNvSpPr>
            <a:spLocks noGrp="1"/>
          </p:cNvSpPr>
          <p:nvPr>
            <p:ph type="ftr" sz="quarter" idx="11"/>
          </p:nvPr>
        </p:nvSpPr>
        <p:spPr/>
        <p:txBody>
          <a:bodyPr/>
          <a:lstStyle/>
          <a:p>
            <a:r>
              <a:rPr lang="de-DE"/>
              <a:t>Shinichi Sunagawa</a:t>
            </a:r>
          </a:p>
        </p:txBody>
      </p:sp>
      <p:sp>
        <p:nvSpPr>
          <p:cNvPr id="5" name="Foliennummernplatzhalter 4"/>
          <p:cNvSpPr>
            <a:spLocks noGrp="1"/>
          </p:cNvSpPr>
          <p:nvPr>
            <p:ph type="sldNum" sz="quarter" idx="12"/>
          </p:nvPr>
        </p:nvSpPr>
        <p:spPr/>
        <p:txBody>
          <a:bodyPr/>
          <a:lstStyle/>
          <a:p>
            <a:fld id="{6C6AE60A-B69C-4790-82F7-3882EDF23186}" type="slidenum">
              <a:rPr lang="de-DE" smtClean="0"/>
              <a:pPr/>
              <a:t>‹Nº›</a:t>
            </a:fld>
            <a:endParaRPr lang="de-DE"/>
          </a:p>
        </p:txBody>
      </p:sp>
    </p:spTree>
    <p:extLst>
      <p:ext uri="{BB962C8B-B14F-4D97-AF65-F5344CB8AC3E}">
        <p14:creationId xmlns:p14="http://schemas.microsoft.com/office/powerpoint/2010/main" val="7480441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a:t>Click to edit Master title style</a:t>
            </a:r>
            <a:endParaRPr lang="en-US"/>
          </a:p>
        </p:txBody>
      </p:sp>
      <p:sp>
        <p:nvSpPr>
          <p:cNvPr id="3" name="Content Placeholder 2"/>
          <p:cNvSpPr>
            <a:spLocks noGrp="1"/>
          </p:cNvSpPr>
          <p:nvPr>
            <p:ph idx="1"/>
          </p:nvPr>
        </p:nvSpPr>
        <p:spPr/>
        <p:txBody>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endParaRPr lang="en-US"/>
          </a:p>
        </p:txBody>
      </p:sp>
      <p:sp>
        <p:nvSpPr>
          <p:cNvPr id="4" name="Date Placeholder 3"/>
          <p:cNvSpPr>
            <a:spLocks noGrp="1"/>
          </p:cNvSpPr>
          <p:nvPr>
            <p:ph type="dt" sz="half" idx="10"/>
          </p:nvPr>
        </p:nvSpPr>
        <p:spPr>
          <a:xfrm>
            <a:off x="7937624" y="6308726"/>
            <a:ext cx="612068" cy="468312"/>
          </a:xfrm>
          <a:prstGeom prst="rect">
            <a:avLst/>
          </a:prstGeom>
        </p:spPr>
        <p:txBody>
          <a:bodyPr/>
          <a:lstStyle/>
          <a:p>
            <a:fld id="{0F716988-2CE9-4C43-A8C3-3937AFD9A728}" type="datetime5">
              <a:rPr lang="en-US" smtClean="0"/>
              <a:t>9-Nov-21</a:t>
            </a:fld>
            <a:endParaRPr lang="en-US"/>
          </a:p>
        </p:txBody>
      </p:sp>
      <p:sp>
        <p:nvSpPr>
          <p:cNvPr id="5" name="Footer Placeholder 4"/>
          <p:cNvSpPr>
            <a:spLocks noGrp="1"/>
          </p:cNvSpPr>
          <p:nvPr>
            <p:ph type="ftr" sz="quarter" idx="11"/>
          </p:nvPr>
        </p:nvSpPr>
        <p:spPr/>
        <p:txBody>
          <a:bodyPr/>
          <a:lstStyle/>
          <a:p>
            <a:r>
              <a:rPr lang="en-US"/>
              <a:t>Shinichi Sunagawa</a:t>
            </a:r>
          </a:p>
        </p:txBody>
      </p:sp>
      <p:sp>
        <p:nvSpPr>
          <p:cNvPr id="6" name="Slide Number Placeholder 5"/>
          <p:cNvSpPr>
            <a:spLocks noGrp="1"/>
          </p:cNvSpPr>
          <p:nvPr>
            <p:ph type="sldNum" sz="quarter" idx="12"/>
          </p:nvPr>
        </p:nvSpPr>
        <p:spPr/>
        <p:txBody>
          <a:bodyPr/>
          <a:lstStyle/>
          <a:p>
            <a:fld id="{0BCCC639-F27E-534C-9D2A-85662285B476}" type="slidenum">
              <a:rPr lang="en-US" smtClean="0"/>
              <a:t>‹Nº›</a:t>
            </a:fld>
            <a:endParaRPr lang="en-US"/>
          </a:p>
        </p:txBody>
      </p:sp>
    </p:spTree>
    <p:extLst>
      <p:ext uri="{BB962C8B-B14F-4D97-AF65-F5344CB8AC3E}">
        <p14:creationId xmlns:p14="http://schemas.microsoft.com/office/powerpoint/2010/main" val="63867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p:nvPr>
        </p:nvSpPr>
        <p:spPr>
          <a:xfrm>
            <a:off x="323850" y="4823305"/>
            <a:ext cx="8496300" cy="1013969"/>
          </a:xfrm>
          <a:solidFill>
            <a:schemeClr val="bg2"/>
          </a:solidFill>
        </p:spPr>
        <p:txBody>
          <a:bodyPr wrap="square" lIns="144000" tIns="108000" anchor="t" anchorCtr="0"/>
          <a:lstStyle>
            <a:lvl1pPr>
              <a:lnSpc>
                <a:spcPct val="100000"/>
              </a:lnSpc>
              <a:spcBef>
                <a:spcPts val="0"/>
              </a:spcBef>
              <a:defRPr sz="2800" baseline="0">
                <a:solidFill>
                  <a:schemeClr val="bg1"/>
                </a:solidFill>
              </a:defRPr>
            </a:lvl1pPr>
          </a:lstStyle>
          <a:p>
            <a:r>
              <a:rPr lang="de-CH"/>
              <a:t>Click to edit Master title style</a:t>
            </a:r>
            <a:endParaRPr lang="de-DE" dirty="0"/>
          </a:p>
        </p:txBody>
      </p:sp>
      <p:sp>
        <p:nvSpPr>
          <p:cNvPr id="3" name="Untertitel 2"/>
          <p:cNvSpPr>
            <a:spLocks noGrp="1"/>
          </p:cNvSpPr>
          <p:nvPr>
            <p:ph type="subTitle" idx="1"/>
          </p:nvPr>
        </p:nvSpPr>
        <p:spPr>
          <a:xfrm>
            <a:off x="323850" y="5809753"/>
            <a:ext cx="8496300" cy="427535"/>
          </a:xfrm>
          <a:solidFill>
            <a:schemeClr val="bg2"/>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a:t>Click to edit Master subtitle style</a:t>
            </a:r>
            <a:endParaRPr lang="de-DE" dirty="0"/>
          </a:p>
        </p:txBody>
      </p:sp>
      <p:sp>
        <p:nvSpPr>
          <p:cNvPr id="4" name="Datumsplatzhalter 3"/>
          <p:cNvSpPr>
            <a:spLocks noGrp="1"/>
          </p:cNvSpPr>
          <p:nvPr>
            <p:ph type="dt" sz="half" idx="10"/>
          </p:nvPr>
        </p:nvSpPr>
        <p:spPr>
          <a:xfrm>
            <a:off x="7937624" y="6308726"/>
            <a:ext cx="612068" cy="468312"/>
          </a:xfrm>
          <a:prstGeom prst="rect">
            <a:avLst/>
          </a:prstGeom>
        </p:spPr>
        <p:txBody>
          <a:bodyPr/>
          <a:lstStyle/>
          <a:p>
            <a:fld id="{516A2132-3A02-4343-B336-A9890DE2DE8B}" type="datetime5">
              <a:rPr lang="en-US" smtClean="0"/>
              <a:t>9-Nov-21</a:t>
            </a:fld>
            <a:endParaRPr lang="de-DE"/>
          </a:p>
        </p:txBody>
      </p:sp>
      <p:sp>
        <p:nvSpPr>
          <p:cNvPr id="5" name="Fußzeilenplatzhalter 4"/>
          <p:cNvSpPr>
            <a:spLocks noGrp="1"/>
          </p:cNvSpPr>
          <p:nvPr>
            <p:ph type="ftr" sz="quarter" idx="11"/>
          </p:nvPr>
        </p:nvSpPr>
        <p:spPr/>
        <p:txBody>
          <a:bodyPr/>
          <a:lstStyle/>
          <a:p>
            <a:r>
              <a:rPr lang="de-DE"/>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a:p>
        </p:txBody>
      </p:sp>
      <p:sp>
        <p:nvSpPr>
          <p:cNvPr id="10" name="Bildplatzhalter 9"/>
          <p:cNvSpPr>
            <a:spLocks noGrp="1"/>
          </p:cNvSpPr>
          <p:nvPr>
            <p:ph type="pic" sz="quarter" idx="13"/>
          </p:nvPr>
        </p:nvSpPr>
        <p:spPr>
          <a:xfrm>
            <a:off x="323850" y="620713"/>
            <a:ext cx="8496300" cy="4204512"/>
          </a:xfrm>
          <a:noFill/>
        </p:spPr>
        <p:txBody>
          <a:bodyPr/>
          <a:lstStyle>
            <a:lvl1pPr marL="0" indent="0">
              <a:buNone/>
              <a:defRPr/>
            </a:lvl1pPr>
          </a:lstStyle>
          <a:p>
            <a:r>
              <a:rPr lang="de-CH"/>
              <a:t>Drag picture to placeholder or click icon to add</a:t>
            </a:r>
            <a:endParaRPr lang="de-CH" dirty="0"/>
          </a:p>
        </p:txBody>
      </p:sp>
    </p:spTree>
    <p:extLst>
      <p:ext uri="{BB962C8B-B14F-4D97-AF65-F5344CB8AC3E}">
        <p14:creationId xmlns:p14="http://schemas.microsoft.com/office/powerpoint/2010/main" val="82600996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p:nvPr>
        </p:nvSpPr>
        <p:spPr>
          <a:xfrm>
            <a:off x="323850" y="4823305"/>
            <a:ext cx="849630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de-CH"/>
              <a:t>Click to edit Master title style</a:t>
            </a:r>
            <a:endParaRPr lang="de-DE" dirty="0"/>
          </a:p>
        </p:txBody>
      </p:sp>
      <p:sp>
        <p:nvSpPr>
          <p:cNvPr id="3" name="Untertitel 2"/>
          <p:cNvSpPr>
            <a:spLocks noGrp="1"/>
          </p:cNvSpPr>
          <p:nvPr>
            <p:ph type="subTitle" idx="1"/>
          </p:nvPr>
        </p:nvSpPr>
        <p:spPr>
          <a:xfrm>
            <a:off x="323850" y="5809753"/>
            <a:ext cx="849630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a:t>Click to edit Master subtitle style</a:t>
            </a:r>
            <a:endParaRPr lang="de-DE" dirty="0"/>
          </a:p>
        </p:txBody>
      </p:sp>
      <p:sp>
        <p:nvSpPr>
          <p:cNvPr id="4" name="Datumsplatzhalter 3"/>
          <p:cNvSpPr>
            <a:spLocks noGrp="1"/>
          </p:cNvSpPr>
          <p:nvPr>
            <p:ph type="dt" sz="half" idx="10"/>
          </p:nvPr>
        </p:nvSpPr>
        <p:spPr>
          <a:xfrm>
            <a:off x="7937624" y="6308726"/>
            <a:ext cx="612068" cy="468312"/>
          </a:xfrm>
          <a:prstGeom prst="rect">
            <a:avLst/>
          </a:prstGeom>
        </p:spPr>
        <p:txBody>
          <a:bodyPr/>
          <a:lstStyle/>
          <a:p>
            <a:fld id="{38B2A5F8-7173-7845-ADFF-5666CE60558A}" type="datetime5">
              <a:rPr lang="en-US" smtClean="0"/>
              <a:t>9-Nov-21</a:t>
            </a:fld>
            <a:endParaRPr lang="de-DE"/>
          </a:p>
        </p:txBody>
      </p:sp>
      <p:sp>
        <p:nvSpPr>
          <p:cNvPr id="5" name="Fußzeilenplatzhalter 4"/>
          <p:cNvSpPr>
            <a:spLocks noGrp="1"/>
          </p:cNvSpPr>
          <p:nvPr>
            <p:ph type="ftr" sz="quarter" idx="11"/>
          </p:nvPr>
        </p:nvSpPr>
        <p:spPr/>
        <p:txBody>
          <a:bodyPr/>
          <a:lstStyle/>
          <a:p>
            <a:r>
              <a:rPr lang="de-DE"/>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a:p>
        </p:txBody>
      </p:sp>
      <p:sp>
        <p:nvSpPr>
          <p:cNvPr id="10" name="Bildplatzhalter 9"/>
          <p:cNvSpPr>
            <a:spLocks noGrp="1"/>
          </p:cNvSpPr>
          <p:nvPr>
            <p:ph type="pic" sz="quarter" idx="13"/>
          </p:nvPr>
        </p:nvSpPr>
        <p:spPr>
          <a:xfrm>
            <a:off x="323850" y="620713"/>
            <a:ext cx="8496300" cy="4204513"/>
          </a:xfrm>
          <a:noFill/>
        </p:spPr>
        <p:txBody>
          <a:bodyPr/>
          <a:lstStyle>
            <a:lvl1pPr marL="0" indent="0">
              <a:buNone/>
              <a:defRPr/>
            </a:lvl1pPr>
          </a:lstStyle>
          <a:p>
            <a:r>
              <a:rPr lang="de-CH"/>
              <a:t>Drag picture to placeholder or click icon to add</a:t>
            </a:r>
            <a:endParaRPr lang="de-CH" dirty="0"/>
          </a:p>
        </p:txBody>
      </p:sp>
    </p:spTree>
    <p:extLst>
      <p:ext uri="{BB962C8B-B14F-4D97-AF65-F5344CB8AC3E}">
        <p14:creationId xmlns:p14="http://schemas.microsoft.com/office/powerpoint/2010/main" val="14902917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323850" y="620714"/>
            <a:ext cx="8496298" cy="465726"/>
          </a:xfrm>
          <a:solidFill>
            <a:schemeClr val="bg1"/>
          </a:solidFill>
          <a:ln>
            <a:noFill/>
          </a:ln>
        </p:spPr>
        <p:txBody>
          <a:bodyPr lIns="144000" tIns="108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a:t>Click to edit Master subtitle style</a:t>
            </a:r>
            <a:endParaRPr lang="de-DE" dirty="0"/>
          </a:p>
        </p:txBody>
      </p:sp>
      <p:grpSp>
        <p:nvGrpSpPr>
          <p:cNvPr id="6" name="Gruppieren 5"/>
          <p:cNvGrpSpPr/>
          <p:nvPr userDrawn="1"/>
        </p:nvGrpSpPr>
        <p:grpSpPr>
          <a:xfrm>
            <a:off x="142875" y="152400"/>
            <a:ext cx="8858250" cy="612775"/>
            <a:chOff x="142875" y="152400"/>
            <a:chExt cx="8858250" cy="612775"/>
          </a:xfrm>
          <a:solidFill>
            <a:schemeClr val="bg2"/>
          </a:solidFill>
        </p:grpSpPr>
        <p:sp>
          <p:nvSpPr>
            <p:cNvPr id="7" name="Rechteck 6"/>
            <p:cNvSpPr/>
            <p:nvPr userDrawn="1"/>
          </p:nvSpPr>
          <p:spPr>
            <a:xfrm>
              <a:off x="142875" y="152400"/>
              <a:ext cx="8858250" cy="468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userDrawn="1"/>
          </p:nvSpPr>
          <p:spPr>
            <a:xfrm>
              <a:off x="142875" y="597694"/>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userDrawn="1"/>
          </p:nvSpPr>
          <p:spPr>
            <a:xfrm>
              <a:off x="8820150" y="597693"/>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2" name="Bild 18" descr="g_eth_logo_kurz_neg_Schutzraum.eps"/>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2" name="Titel 1"/>
          <p:cNvSpPr>
            <a:spLocks noGrp="1"/>
          </p:cNvSpPr>
          <p:nvPr>
            <p:ph type="ctrTitle"/>
          </p:nvPr>
        </p:nvSpPr>
        <p:spPr>
          <a:xfrm>
            <a:off x="323850" y="1063254"/>
            <a:ext cx="8496299" cy="960809"/>
          </a:xfrm>
          <a:solidFill>
            <a:schemeClr val="bg1"/>
          </a:solidFill>
        </p:spPr>
        <p:txBody>
          <a:bodyPr wrap="square" lIns="144000" tIns="0" anchor="t" anchorCtr="0"/>
          <a:lstStyle>
            <a:lvl1pPr>
              <a:lnSpc>
                <a:spcPct val="100000"/>
              </a:lnSpc>
              <a:spcBef>
                <a:spcPts val="0"/>
              </a:spcBef>
              <a:defRPr sz="2800"/>
            </a:lvl1pPr>
          </a:lstStyle>
          <a:p>
            <a:r>
              <a:rPr lang="de-CH"/>
              <a:t>Click to edit Master title style</a:t>
            </a:r>
            <a:endParaRPr lang="de-DE" dirty="0"/>
          </a:p>
        </p:txBody>
      </p:sp>
    </p:spTree>
    <p:extLst>
      <p:ext uri="{BB962C8B-B14F-4D97-AF65-F5344CB8AC3E}">
        <p14:creationId xmlns:p14="http://schemas.microsoft.com/office/powerpoint/2010/main" val="19807231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p:nvPr>
        </p:nvSpPr>
        <p:spPr>
          <a:xfrm>
            <a:off x="323850" y="2024064"/>
            <a:ext cx="8496300" cy="4210046"/>
          </a:xfrm>
        </p:spPr>
        <p:txBody>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endParaRPr lang="de-DE" dirty="0"/>
          </a:p>
        </p:txBody>
      </p:sp>
      <p:sp>
        <p:nvSpPr>
          <p:cNvPr id="4" name="Datumsplatzhalter 3"/>
          <p:cNvSpPr>
            <a:spLocks noGrp="1"/>
          </p:cNvSpPr>
          <p:nvPr>
            <p:ph type="dt" sz="half" idx="10"/>
          </p:nvPr>
        </p:nvSpPr>
        <p:spPr>
          <a:xfrm>
            <a:off x="7937624" y="6308726"/>
            <a:ext cx="612068" cy="468312"/>
          </a:xfrm>
          <a:prstGeom prst="rect">
            <a:avLst/>
          </a:prstGeom>
        </p:spPr>
        <p:txBody>
          <a:bodyPr/>
          <a:lstStyle/>
          <a:p>
            <a:fld id="{67933209-5A9B-8041-9B28-DD83AD8C6742}" type="datetime5">
              <a:rPr lang="en-US" smtClean="0"/>
              <a:t>9-Nov-21</a:t>
            </a:fld>
            <a:endParaRPr lang="de-DE"/>
          </a:p>
        </p:txBody>
      </p:sp>
      <p:sp>
        <p:nvSpPr>
          <p:cNvPr id="5" name="Fußzeilenplatzhalter 4"/>
          <p:cNvSpPr>
            <a:spLocks noGrp="1"/>
          </p:cNvSpPr>
          <p:nvPr>
            <p:ph type="ftr" sz="quarter" idx="11"/>
          </p:nvPr>
        </p:nvSpPr>
        <p:spPr/>
        <p:txBody>
          <a:bodyPr/>
          <a:lstStyle/>
          <a:p>
            <a:r>
              <a:rPr lang="de-DE"/>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a:p>
        </p:txBody>
      </p:sp>
      <p:sp>
        <p:nvSpPr>
          <p:cNvPr id="7" name="Titel 6"/>
          <p:cNvSpPr>
            <a:spLocks noGrp="1"/>
          </p:cNvSpPr>
          <p:nvPr>
            <p:ph type="title"/>
          </p:nvPr>
        </p:nvSpPr>
        <p:spPr>
          <a:solidFill>
            <a:schemeClr val="bg1"/>
          </a:solidFill>
        </p:spPr>
        <p:txBody>
          <a:bodyPr/>
          <a:lstStyle/>
          <a:p>
            <a:r>
              <a:rPr lang="de-CH"/>
              <a:t>Click to edit Master title style</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0" y="2024063"/>
            <a:ext cx="4104000"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hasCustomPrompt="1"/>
          </p:nvPr>
        </p:nvSpPr>
        <p:spPr>
          <a:xfrm>
            <a:off x="4716016" y="2024063"/>
            <a:ext cx="410413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5" name="Datumsplatzhalter 4"/>
          <p:cNvSpPr>
            <a:spLocks noGrp="1"/>
          </p:cNvSpPr>
          <p:nvPr>
            <p:ph type="dt" sz="half" idx="10"/>
          </p:nvPr>
        </p:nvSpPr>
        <p:spPr>
          <a:xfrm>
            <a:off x="7937624" y="6308726"/>
            <a:ext cx="612068" cy="468312"/>
          </a:xfrm>
          <a:prstGeom prst="rect">
            <a:avLst/>
          </a:prstGeom>
        </p:spPr>
        <p:txBody>
          <a:bodyPr/>
          <a:lstStyle/>
          <a:p>
            <a:fld id="{136571AB-ED3D-2B44-859B-DADBA9D9A8C9}" type="datetime5">
              <a:rPr lang="en-US" smtClean="0"/>
              <a:t>9-Nov-21</a:t>
            </a:fld>
            <a:endParaRPr lang="de-DE"/>
          </a:p>
        </p:txBody>
      </p:sp>
      <p:sp>
        <p:nvSpPr>
          <p:cNvPr id="6" name="Fußzeilenplatzhalter 5"/>
          <p:cNvSpPr>
            <a:spLocks noGrp="1"/>
          </p:cNvSpPr>
          <p:nvPr>
            <p:ph type="ftr" sz="quarter" idx="11"/>
          </p:nvPr>
        </p:nvSpPr>
        <p:spPr/>
        <p:txBody>
          <a:bodyPr/>
          <a:lstStyle/>
          <a:p>
            <a:r>
              <a:rPr lang="de-DE"/>
              <a:t>Shinichi Sunagawa</a:t>
            </a:r>
          </a:p>
        </p:txBody>
      </p:sp>
      <p:sp>
        <p:nvSpPr>
          <p:cNvPr id="7" name="Foliennummernplatzhalter 6"/>
          <p:cNvSpPr>
            <a:spLocks noGrp="1"/>
          </p:cNvSpPr>
          <p:nvPr>
            <p:ph type="sldNum" sz="quarter" idx="12"/>
          </p:nvPr>
        </p:nvSpPr>
        <p:spPr/>
        <p:txBody>
          <a:bodyPr/>
          <a:lstStyle/>
          <a:p>
            <a:fld id="{6C6AE60A-B69C-4790-82F7-3882EDF23186}" type="slidenum">
              <a:rPr lang="de-DE" smtClean="0"/>
              <a:pPr/>
              <a:t>‹Nº›</a:t>
            </a:fld>
            <a:endParaRPr lang="de-DE"/>
          </a:p>
        </p:txBody>
      </p:sp>
      <p:sp>
        <p:nvSpPr>
          <p:cNvPr id="8" name="Titel 7"/>
          <p:cNvSpPr>
            <a:spLocks noGrp="1"/>
          </p:cNvSpPr>
          <p:nvPr>
            <p:ph type="title"/>
          </p:nvPr>
        </p:nvSpPr>
        <p:spPr>
          <a:solidFill>
            <a:schemeClr val="bg1"/>
          </a:solidFill>
        </p:spPr>
        <p:txBody>
          <a:bodyPr/>
          <a:lstStyle/>
          <a:p>
            <a:r>
              <a:rPr lang="de-CH"/>
              <a:t>Click to edit Master title style</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7937624" y="6308726"/>
            <a:ext cx="612068" cy="468312"/>
          </a:xfrm>
          <a:prstGeom prst="rect">
            <a:avLst/>
          </a:prstGeom>
        </p:spPr>
        <p:txBody>
          <a:bodyPr/>
          <a:lstStyle/>
          <a:p>
            <a:fld id="{55E08B85-7759-7E4E-AE4C-7CB5FAA6E258}" type="datetime5">
              <a:rPr lang="en-US" smtClean="0"/>
              <a:t>9-Nov-21</a:t>
            </a:fld>
            <a:endParaRPr lang="de-DE"/>
          </a:p>
        </p:txBody>
      </p:sp>
      <p:sp>
        <p:nvSpPr>
          <p:cNvPr id="3" name="Fußzeilenplatzhalter 2"/>
          <p:cNvSpPr>
            <a:spLocks noGrp="1"/>
          </p:cNvSpPr>
          <p:nvPr>
            <p:ph type="ftr" sz="quarter" idx="11"/>
          </p:nvPr>
        </p:nvSpPr>
        <p:spPr/>
        <p:txBody>
          <a:bodyPr/>
          <a:lstStyle/>
          <a:p>
            <a:r>
              <a:rPr lang="de-DE"/>
              <a:t>Shinichi Sunagawa</a:t>
            </a:r>
          </a:p>
        </p:txBody>
      </p:sp>
      <p:sp>
        <p:nvSpPr>
          <p:cNvPr id="4" name="Foliennummernplatzhalter 3"/>
          <p:cNvSpPr>
            <a:spLocks noGrp="1"/>
          </p:cNvSpPr>
          <p:nvPr>
            <p:ph type="sldNum" sz="quarter" idx="12"/>
          </p:nvPr>
        </p:nvSpPr>
        <p:spPr/>
        <p:txBody>
          <a:bodyPr/>
          <a:lstStyle/>
          <a:p>
            <a:fld id="{6C6AE60A-B69C-4790-82F7-3882EDF23186}" type="slidenum">
              <a:rPr lang="de-DE" smtClean="0"/>
              <a:pPr/>
              <a:t>‹Nº›</a:t>
            </a:fld>
            <a:endParaRPr lang="de-DE"/>
          </a:p>
        </p:txBody>
      </p:sp>
      <p:sp>
        <p:nvSpPr>
          <p:cNvPr id="5" name="Titel 4"/>
          <p:cNvSpPr>
            <a:spLocks noGrp="1"/>
          </p:cNvSpPr>
          <p:nvPr>
            <p:ph type="title"/>
          </p:nvPr>
        </p:nvSpPr>
        <p:spPr/>
        <p:txBody>
          <a:bodyPr/>
          <a:lstStyle/>
          <a:p>
            <a:r>
              <a:rPr lang="de-CH"/>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7937624" y="6308726"/>
            <a:ext cx="612068" cy="468312"/>
          </a:xfrm>
          <a:prstGeom prst="rect">
            <a:avLst/>
          </a:prstGeom>
        </p:spPr>
        <p:txBody>
          <a:bodyPr/>
          <a:lstStyle/>
          <a:p>
            <a:fld id="{FF7CA13C-212A-ED4C-A4D9-577B5CADE549}" type="datetime5">
              <a:rPr lang="en-US" smtClean="0"/>
              <a:t>9-Nov-21</a:t>
            </a:fld>
            <a:endParaRPr lang="de-DE"/>
          </a:p>
        </p:txBody>
      </p:sp>
      <p:sp>
        <p:nvSpPr>
          <p:cNvPr id="5" name="Fußzeilenplatzhalter 4"/>
          <p:cNvSpPr>
            <a:spLocks noGrp="1"/>
          </p:cNvSpPr>
          <p:nvPr>
            <p:ph type="ftr" sz="quarter" idx="11"/>
          </p:nvPr>
        </p:nvSpPr>
        <p:spPr/>
        <p:txBody>
          <a:bodyPr/>
          <a:lstStyle/>
          <a:p>
            <a:r>
              <a:rPr lang="de-DE"/>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a:p>
        </p:txBody>
      </p:sp>
      <p:sp>
        <p:nvSpPr>
          <p:cNvPr id="10" name="Bildplatzhalter 9"/>
          <p:cNvSpPr>
            <a:spLocks noGrp="1"/>
          </p:cNvSpPr>
          <p:nvPr>
            <p:ph type="pic" sz="quarter" idx="13"/>
          </p:nvPr>
        </p:nvSpPr>
        <p:spPr>
          <a:xfrm>
            <a:off x="323850" y="620713"/>
            <a:ext cx="8496300" cy="5607860"/>
          </a:xfrm>
          <a:noFill/>
        </p:spPr>
        <p:txBody>
          <a:bodyPr/>
          <a:lstStyle>
            <a:lvl1pPr marL="0" indent="0">
              <a:buNone/>
              <a:defRPr/>
            </a:lvl1pPr>
          </a:lstStyle>
          <a:p>
            <a:r>
              <a:rPr lang="de-CH"/>
              <a:t>Drag picture to placeholder or click icon to add</a:t>
            </a:r>
            <a:endParaRPr lang="de-CH" dirty="0"/>
          </a:p>
        </p:txBody>
      </p:sp>
    </p:spTree>
    <p:extLst>
      <p:ext uri="{BB962C8B-B14F-4D97-AF65-F5344CB8AC3E}">
        <p14:creationId xmlns:p14="http://schemas.microsoft.com/office/powerpoint/2010/main" val="13538962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auftakt A">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7937624" y="6308726"/>
            <a:ext cx="612068" cy="468312"/>
          </a:xfrm>
          <a:prstGeom prst="rect">
            <a:avLst/>
          </a:prstGeom>
        </p:spPr>
        <p:txBody>
          <a:bodyPr/>
          <a:lstStyle/>
          <a:p>
            <a:fld id="{24FFAFD7-39EB-8747-BD2B-528EEC506136}" type="datetime5">
              <a:rPr lang="en-US" smtClean="0"/>
              <a:t>9-Nov-21</a:t>
            </a:fld>
            <a:endParaRPr lang="de-DE"/>
          </a:p>
        </p:txBody>
      </p:sp>
      <p:sp>
        <p:nvSpPr>
          <p:cNvPr id="5" name="Fußzeilenplatzhalter 4"/>
          <p:cNvSpPr>
            <a:spLocks noGrp="1"/>
          </p:cNvSpPr>
          <p:nvPr>
            <p:ph type="ftr" sz="quarter" idx="11"/>
          </p:nvPr>
        </p:nvSpPr>
        <p:spPr/>
        <p:txBody>
          <a:bodyPr/>
          <a:lstStyle/>
          <a:p>
            <a:r>
              <a:rPr lang="de-DE"/>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‹Nº›</a:t>
            </a:fld>
            <a:endParaRPr lang="de-DE"/>
          </a:p>
        </p:txBody>
      </p:sp>
      <p:sp>
        <p:nvSpPr>
          <p:cNvPr id="8" name="Inhaltsplatzhalter 7"/>
          <p:cNvSpPr>
            <a:spLocks noGrp="1"/>
          </p:cNvSpPr>
          <p:nvPr>
            <p:ph sz="quarter" idx="13" hasCustomPrompt="1"/>
          </p:nvPr>
        </p:nvSpPr>
        <p:spPr>
          <a:xfrm>
            <a:off x="323850" y="1565138"/>
            <a:ext cx="8496300" cy="4672150"/>
          </a:xfrm>
          <a:solidFill>
            <a:schemeClr val="tx1"/>
          </a:solidFill>
        </p:spPr>
        <p:txBody>
          <a:bodyPr lIns="144000" tIns="450000"/>
          <a:lstStyle>
            <a:lvl1pPr marL="0" indent="0">
              <a:lnSpc>
                <a:spcPct val="114000"/>
              </a:lnSpc>
              <a:buNone/>
              <a:defRPr sz="2000">
                <a:solidFill>
                  <a:schemeClr val="bg1"/>
                </a:solidFill>
              </a:defRPr>
            </a:lvl1pPr>
          </a:lstStyle>
          <a:p>
            <a:pPr lvl="0"/>
            <a:r>
              <a:rPr lang="de-DE" dirty="0"/>
              <a:t>Inhalt und Hintergrundfarbe bearbeiten</a:t>
            </a:r>
          </a:p>
        </p:txBody>
      </p:sp>
      <p:sp>
        <p:nvSpPr>
          <p:cNvPr id="2" name="Titel 1"/>
          <p:cNvSpPr>
            <a:spLocks noGrp="1"/>
          </p:cNvSpPr>
          <p:nvPr>
            <p:ph type="title" hasCustomPrompt="1"/>
          </p:nvPr>
        </p:nvSpPr>
        <p:spPr>
          <a:xfrm>
            <a:off x="323850" y="612000"/>
            <a:ext cx="8496300" cy="972000"/>
          </a:xfrm>
          <a:solidFill>
            <a:schemeClr val="tx1"/>
          </a:solidFill>
        </p:spPr>
        <p:txBody>
          <a:bodyPr lIns="140400"/>
          <a:lstStyle>
            <a:lvl1pPr>
              <a:lnSpc>
                <a:spcPct val="100000"/>
              </a:lnSpc>
              <a:defRPr sz="2800" baseline="0">
                <a:solidFill>
                  <a:schemeClr val="bg1"/>
                </a:solidFill>
              </a:defRPr>
            </a:lvl1pPr>
          </a:lstStyle>
          <a:p>
            <a:r>
              <a:rPr lang="de-DE" dirty="0"/>
              <a:t>Titel und Hintergrundfarbe bearbeiten</a:t>
            </a:r>
          </a:p>
        </p:txBody>
      </p:sp>
    </p:spTree>
    <p:extLst>
      <p:ext uri="{BB962C8B-B14F-4D97-AF65-F5344CB8AC3E}">
        <p14:creationId xmlns:p14="http://schemas.microsoft.com/office/powerpoint/2010/main" val="326296274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uppieren 10"/>
          <p:cNvGrpSpPr/>
          <p:nvPr/>
        </p:nvGrpSpPr>
        <p:grpSpPr>
          <a:xfrm>
            <a:off x="142874" y="152400"/>
            <a:ext cx="8859601" cy="612775"/>
            <a:chOff x="142874" y="152400"/>
            <a:chExt cx="8859601" cy="612775"/>
          </a:xfrm>
          <a:solidFill>
            <a:schemeClr val="bg2"/>
          </a:solidFill>
        </p:grpSpPr>
        <p:sp>
          <p:nvSpPr>
            <p:cNvPr id="24" name="Rechteck 23"/>
            <p:cNvSpPr/>
            <p:nvPr userDrawn="1"/>
          </p:nvSpPr>
          <p:spPr>
            <a:xfrm>
              <a:off x="142875" y="152400"/>
              <a:ext cx="8859600"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hteck 24"/>
            <p:cNvSpPr/>
            <p:nvPr userDrawn="1"/>
          </p:nvSpPr>
          <p:spPr>
            <a:xfrm>
              <a:off x="142874"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Rechteck 25"/>
            <p:cNvSpPr/>
            <p:nvPr userDrawn="1"/>
          </p:nvSpPr>
          <p:spPr>
            <a:xfrm>
              <a:off x="8814997" y="597693"/>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27" name="Bild 18" descr="g_eth_logo_kurz_neg_Schutzraum.eps"/>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4" name="Datumsplatzhalter 3"/>
          <p:cNvSpPr>
            <a:spLocks noGrp="1"/>
          </p:cNvSpPr>
          <p:nvPr>
            <p:ph type="dt" sz="half" idx="2"/>
          </p:nvPr>
        </p:nvSpPr>
        <p:spPr>
          <a:xfrm>
            <a:off x="7937624" y="6308726"/>
            <a:ext cx="612068" cy="468312"/>
          </a:xfrm>
          <a:prstGeom prst="rect">
            <a:avLst/>
          </a:prstGeom>
        </p:spPr>
        <p:txBody>
          <a:bodyPr vert="horz" wrap="none" lIns="0" tIns="0" rIns="0" bIns="0" rtlCol="0" anchor="ctr"/>
          <a:lstStyle>
            <a:lvl1pPr algn="ctr">
              <a:defRPr sz="800">
                <a:solidFill>
                  <a:schemeClr val="tx1"/>
                </a:solidFill>
              </a:defRPr>
            </a:lvl1pPr>
          </a:lstStyle>
          <a:p>
            <a:fld id="{C807586E-0533-EF4A-8788-B1488D97646E}" type="datetime5">
              <a:rPr lang="en-US" smtClean="0"/>
              <a:t>9-Nov-21</a:t>
            </a:fld>
            <a:endParaRPr lang="de-DE" dirty="0"/>
          </a:p>
        </p:txBody>
      </p:sp>
      <p:sp>
        <p:nvSpPr>
          <p:cNvPr id="5" name="Fußzeilenplatzhalter 4"/>
          <p:cNvSpPr>
            <a:spLocks noGrp="1"/>
          </p:cNvSpPr>
          <p:nvPr>
            <p:ph type="ftr" sz="quarter" idx="3"/>
          </p:nvPr>
        </p:nvSpPr>
        <p:spPr>
          <a:xfrm>
            <a:off x="4572000" y="6308726"/>
            <a:ext cx="3208613" cy="468312"/>
          </a:xfrm>
          <a:prstGeom prst="rect">
            <a:avLst/>
          </a:prstGeom>
        </p:spPr>
        <p:txBody>
          <a:bodyPr vert="horz" wrap="none" lIns="0" tIns="0" rIns="0" bIns="0" rtlCol="0" anchor="ctr"/>
          <a:lstStyle>
            <a:lvl1pPr algn="r">
              <a:defRPr sz="800">
                <a:solidFill>
                  <a:schemeClr val="tx1"/>
                </a:solidFill>
              </a:defRPr>
            </a:lvl1pPr>
          </a:lstStyle>
          <a:p>
            <a:r>
              <a:rPr lang="de-DE" dirty="0"/>
              <a:t>Shinichi Sunagawa</a:t>
            </a:r>
          </a:p>
        </p:txBody>
      </p:sp>
      <p:sp>
        <p:nvSpPr>
          <p:cNvPr id="6" name="Foliennummernplatzhalter 5"/>
          <p:cNvSpPr>
            <a:spLocks noGrp="1"/>
          </p:cNvSpPr>
          <p:nvPr>
            <p:ph type="sldNum" sz="quarter" idx="4"/>
          </p:nvPr>
        </p:nvSpPr>
        <p:spPr>
          <a:xfrm>
            <a:off x="8626351" y="6308726"/>
            <a:ext cx="266700"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de-DE" smtClean="0"/>
              <a:pPr/>
              <a:t>‹Nº›</a:t>
            </a:fld>
            <a:endParaRPr lang="de-DE"/>
          </a:p>
        </p:txBody>
      </p:sp>
      <p:sp>
        <p:nvSpPr>
          <p:cNvPr id="3" name="Textplatzhalter 2"/>
          <p:cNvSpPr>
            <a:spLocks noGrp="1"/>
          </p:cNvSpPr>
          <p:nvPr>
            <p:ph type="body" idx="1"/>
          </p:nvPr>
        </p:nvSpPr>
        <p:spPr>
          <a:xfrm>
            <a:off x="323850" y="2024064"/>
            <a:ext cx="8483938" cy="4213224"/>
          </a:xfrm>
          <a:prstGeom prst="rect">
            <a:avLst/>
          </a:prstGeom>
        </p:spPr>
        <p:txBody>
          <a:bodyPr vert="horz" lIns="140400" tIns="0" rIns="14400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Textfeld 15"/>
          <p:cNvSpPr txBox="1"/>
          <p:nvPr/>
        </p:nvSpPr>
        <p:spPr>
          <a:xfrm>
            <a:off x="8559849" y="6300190"/>
            <a:ext cx="105958" cy="468312"/>
          </a:xfrm>
          <a:prstGeom prst="rect">
            <a:avLst/>
          </a:prstGeom>
          <a:noFill/>
        </p:spPr>
        <p:txBody>
          <a:bodyPr wrap="none" lIns="36000" rIns="36000" rtlCol="0" anchor="ctr" anchorCtr="0">
            <a:noAutofit/>
          </a:bodyPr>
          <a:lstStyle/>
          <a:p>
            <a:pPr algn="ctr"/>
            <a:r>
              <a:rPr lang="de-CH" sz="800" dirty="0"/>
              <a:t>|</a:t>
            </a:r>
          </a:p>
        </p:txBody>
      </p:sp>
      <p:sp>
        <p:nvSpPr>
          <p:cNvPr id="18" name="Textfeld 17"/>
          <p:cNvSpPr txBox="1"/>
          <p:nvPr/>
        </p:nvSpPr>
        <p:spPr>
          <a:xfrm>
            <a:off x="7834508" y="6300189"/>
            <a:ext cx="105958" cy="468312"/>
          </a:xfrm>
          <a:prstGeom prst="rect">
            <a:avLst/>
          </a:prstGeom>
          <a:noFill/>
        </p:spPr>
        <p:txBody>
          <a:bodyPr wrap="none" lIns="36000" rIns="36000" rtlCol="0" anchor="ctr" anchorCtr="0">
            <a:noAutofit/>
          </a:bodyPr>
          <a:lstStyle/>
          <a:p>
            <a:pPr algn="ctr"/>
            <a:r>
              <a:rPr lang="de-CH" sz="800" dirty="0"/>
              <a:t>|</a:t>
            </a:r>
          </a:p>
        </p:txBody>
      </p:sp>
      <p:sp>
        <p:nvSpPr>
          <p:cNvPr id="2" name="Titelplatzhalter 1"/>
          <p:cNvSpPr>
            <a:spLocks noGrp="1"/>
          </p:cNvSpPr>
          <p:nvPr>
            <p:ph type="title"/>
          </p:nvPr>
        </p:nvSpPr>
        <p:spPr>
          <a:xfrm>
            <a:off x="323850" y="620714"/>
            <a:ext cx="8496300" cy="972000"/>
          </a:xfrm>
          <a:prstGeom prst="rect">
            <a:avLst/>
          </a:prstGeom>
          <a:solidFill>
            <a:schemeClr val="bg1"/>
          </a:solidFill>
        </p:spPr>
        <p:txBody>
          <a:bodyPr vert="horz" lIns="140400" tIns="0" rIns="144000" bIns="0" rtlCol="0" anchor="b" anchorCtr="0">
            <a:noAutofit/>
          </a:bodyPr>
          <a:lstStyle/>
          <a:p>
            <a:r>
              <a:rPr lang="de-DE" dirty="0"/>
              <a:t>Titelmasterformat durch Klicken bearbeiten</a:t>
            </a:r>
          </a:p>
        </p:txBody>
      </p:sp>
      <p:pic>
        <p:nvPicPr>
          <p:cNvPr id="8" name="Grafik 7"/>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323850" y="6448494"/>
            <a:ext cx="684199" cy="17170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6" r:id="rId4"/>
    <p:sldLayoutId id="2147483650" r:id="rId5"/>
    <p:sldLayoutId id="2147483652" r:id="rId6"/>
    <p:sldLayoutId id="2147483655" r:id="rId7"/>
    <p:sldLayoutId id="2147483665" r:id="rId8"/>
    <p:sldLayoutId id="2147483664" r:id="rId9"/>
    <p:sldLayoutId id="2147483663" r:id="rId10"/>
    <p:sldLayoutId id="2147483668" r:id="rId11"/>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tx2"/>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tx2"/>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tx2"/>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tx2"/>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tx2"/>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sunagawalab.ethz.ch/share/teaching/home/551-1119-00L_Fall2021/index.html" TargetMode="External"/><Relationship Id="rId2" Type="http://schemas.openxmlformats.org/officeDocument/2006/relationships/hyperlink" Target="https://sunagawalab.ethz.ch/share/Teaching/551-1119-00L_Fall2020/" TargetMode="External"/><Relationship Id="rId1" Type="http://schemas.openxmlformats.org/officeDocument/2006/relationships/slideLayout" Target="../slideLayouts/slideLayout11.xml"/><Relationship Id="rId4" Type="http://schemas.openxmlformats.org/officeDocument/2006/relationships/hyperlink" Target="https://ethz.zoom.us/j/699835940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Introduction to the course:</a:t>
            </a:r>
          </a:p>
          <a:p>
            <a:r>
              <a:rPr lang="en-US" dirty="0"/>
              <a:t>Time plan, room plan, assessments</a:t>
            </a:r>
          </a:p>
        </p:txBody>
      </p:sp>
      <p:sp>
        <p:nvSpPr>
          <p:cNvPr id="3" name="Date Placeholder 2"/>
          <p:cNvSpPr>
            <a:spLocks noGrp="1"/>
          </p:cNvSpPr>
          <p:nvPr>
            <p:ph type="dt" sz="half" idx="10"/>
          </p:nvPr>
        </p:nvSpPr>
        <p:spPr/>
        <p:txBody>
          <a:bodyPr/>
          <a:lstStyle/>
          <a:p>
            <a:fld id="{33308F4E-876D-2049-ADEB-18010BBABF9D}" type="datetime5">
              <a:rPr lang="en-US" smtClean="0"/>
              <a:t>9-Nov-21</a:t>
            </a:fld>
            <a:endParaRPr lang="de-DE" dirty="0"/>
          </a:p>
        </p:txBody>
      </p:sp>
      <p:sp>
        <p:nvSpPr>
          <p:cNvPr id="4" name="Footer Placeholder 3"/>
          <p:cNvSpPr>
            <a:spLocks noGrp="1"/>
          </p:cNvSpPr>
          <p:nvPr>
            <p:ph type="ftr" sz="quarter" idx="11"/>
          </p:nvPr>
        </p:nvSpPr>
        <p:spPr/>
        <p:txBody>
          <a:bodyPr/>
          <a:lstStyle/>
          <a:p>
            <a:r>
              <a:rPr lang="de-DE" dirty="0"/>
              <a:t>Guillem Salazar &amp; Melanie Lang</a:t>
            </a:r>
          </a:p>
        </p:txBody>
      </p:sp>
      <p:sp>
        <p:nvSpPr>
          <p:cNvPr id="5" name="Slide Number Placeholder 4"/>
          <p:cNvSpPr>
            <a:spLocks noGrp="1"/>
          </p:cNvSpPr>
          <p:nvPr>
            <p:ph type="sldNum" sz="quarter" idx="12"/>
          </p:nvPr>
        </p:nvSpPr>
        <p:spPr/>
        <p:txBody>
          <a:bodyPr/>
          <a:lstStyle/>
          <a:p>
            <a:fld id="{6C6AE60A-B69C-4790-82F7-3882EDF23186}" type="slidenum">
              <a:rPr lang="de-DE" smtClean="0"/>
              <a:pPr/>
              <a:t>1</a:t>
            </a:fld>
            <a:endParaRPr lang="de-DE"/>
          </a:p>
        </p:txBody>
      </p:sp>
      <p:sp>
        <p:nvSpPr>
          <p:cNvPr id="6" name="Title 5"/>
          <p:cNvSpPr>
            <a:spLocks noGrp="1"/>
          </p:cNvSpPr>
          <p:nvPr>
            <p:ph type="ctrTitle"/>
          </p:nvPr>
        </p:nvSpPr>
        <p:spPr/>
        <p:txBody>
          <a:bodyPr/>
          <a:lstStyle/>
          <a:p>
            <a:r>
              <a:rPr lang="en-US" sz="2800" dirty="0"/>
              <a:t>551-1119-00L Microbial Community Genomics</a:t>
            </a:r>
          </a:p>
        </p:txBody>
      </p:sp>
    </p:spTree>
    <p:extLst>
      <p:ext uri="{BB962C8B-B14F-4D97-AF65-F5344CB8AC3E}">
        <p14:creationId xmlns:p14="http://schemas.microsoft.com/office/powerpoint/2010/main" val="263064892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Timing – week 1</a:t>
            </a:r>
          </a:p>
        </p:txBody>
      </p:sp>
      <p:sp>
        <p:nvSpPr>
          <p:cNvPr id="6" name="Date Placeholder 5">
            <a:extLst>
              <a:ext uri="{FF2B5EF4-FFF2-40B4-BE49-F238E27FC236}">
                <a16:creationId xmlns:a16="http://schemas.microsoft.com/office/drawing/2014/main" id="{84C13C10-D8D8-E340-B5F7-58AC1B22A5E6}"/>
              </a:ext>
            </a:extLst>
          </p:cNvPr>
          <p:cNvSpPr>
            <a:spLocks noGrp="1"/>
          </p:cNvSpPr>
          <p:nvPr>
            <p:ph type="dt" sz="half" idx="10"/>
          </p:nvPr>
        </p:nvSpPr>
        <p:spPr/>
        <p:txBody>
          <a:bodyPr/>
          <a:lstStyle/>
          <a:p>
            <a:fld id="{D059B8B4-5130-9642-B626-3C68B96B6AF2}" type="datetime5">
              <a:rPr lang="en-US" smtClean="0"/>
              <a:t>9-Nov-21</a:t>
            </a:fld>
            <a:endParaRPr lang="en-US"/>
          </a:p>
        </p:txBody>
      </p:sp>
      <p:sp>
        <p:nvSpPr>
          <p:cNvPr id="9" name="Slide Number Placeholder 8">
            <a:extLst>
              <a:ext uri="{FF2B5EF4-FFF2-40B4-BE49-F238E27FC236}">
                <a16:creationId xmlns:a16="http://schemas.microsoft.com/office/drawing/2014/main" id="{D90F9657-D57D-E449-BAF3-15955CBA2022}"/>
              </a:ext>
            </a:extLst>
          </p:cNvPr>
          <p:cNvSpPr>
            <a:spLocks noGrp="1"/>
          </p:cNvSpPr>
          <p:nvPr>
            <p:ph type="sldNum" sz="quarter" idx="12"/>
          </p:nvPr>
        </p:nvSpPr>
        <p:spPr/>
        <p:txBody>
          <a:bodyPr/>
          <a:lstStyle/>
          <a:p>
            <a:fld id="{0BCCC639-F27E-534C-9D2A-85662285B476}" type="slidenum">
              <a:rPr lang="en-US" smtClean="0"/>
              <a:t>10</a:t>
            </a:fld>
            <a:endParaRPr lang="en-US"/>
          </a:p>
        </p:txBody>
      </p:sp>
      <p:pic>
        <p:nvPicPr>
          <p:cNvPr id="4" name="Imagen 3">
            <a:extLst>
              <a:ext uri="{FF2B5EF4-FFF2-40B4-BE49-F238E27FC236}">
                <a16:creationId xmlns:a16="http://schemas.microsoft.com/office/drawing/2014/main" id="{0942289C-2F89-6446-A0BC-341439A10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167" y="1558144"/>
            <a:ext cx="5568290" cy="4679142"/>
          </a:xfrm>
          <a:prstGeom prst="rect">
            <a:avLst/>
          </a:prstGeom>
        </p:spPr>
      </p:pic>
      <p:sp>
        <p:nvSpPr>
          <p:cNvPr id="10" name="Footer Placeholder 3">
            <a:extLst>
              <a:ext uri="{FF2B5EF4-FFF2-40B4-BE49-F238E27FC236}">
                <a16:creationId xmlns:a16="http://schemas.microsoft.com/office/drawing/2014/main" id="{29E37522-3629-BE46-AFA6-37847A3B29D3}"/>
              </a:ext>
            </a:extLst>
          </p:cNvPr>
          <p:cNvSpPr>
            <a:spLocks noGrp="1"/>
          </p:cNvSpPr>
          <p:nvPr>
            <p:ph type="ftr" sz="quarter" idx="11"/>
          </p:nvPr>
        </p:nvSpPr>
        <p:spPr>
          <a:xfrm>
            <a:off x="4572000" y="6308726"/>
            <a:ext cx="3208613" cy="468312"/>
          </a:xfrm>
        </p:spPr>
        <p:txBody>
          <a:bodyPr/>
          <a:lstStyle/>
          <a:p>
            <a:r>
              <a:rPr lang="de-DE" dirty="0"/>
              <a:t>Guillem Salazar &amp; Melanie Lang</a:t>
            </a:r>
          </a:p>
        </p:txBody>
      </p:sp>
    </p:spTree>
    <p:extLst>
      <p:ext uri="{BB962C8B-B14F-4D97-AF65-F5344CB8AC3E}">
        <p14:creationId xmlns:p14="http://schemas.microsoft.com/office/powerpoint/2010/main" val="300722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Timing – week 2</a:t>
            </a:r>
          </a:p>
        </p:txBody>
      </p:sp>
      <p:sp>
        <p:nvSpPr>
          <p:cNvPr id="7" name="Date Placeholder 6">
            <a:extLst>
              <a:ext uri="{FF2B5EF4-FFF2-40B4-BE49-F238E27FC236}">
                <a16:creationId xmlns:a16="http://schemas.microsoft.com/office/drawing/2014/main" id="{48F06907-C7B0-DA4D-A0C3-426174761100}"/>
              </a:ext>
            </a:extLst>
          </p:cNvPr>
          <p:cNvSpPr>
            <a:spLocks noGrp="1"/>
          </p:cNvSpPr>
          <p:nvPr>
            <p:ph type="dt" sz="half" idx="10"/>
          </p:nvPr>
        </p:nvSpPr>
        <p:spPr/>
        <p:txBody>
          <a:bodyPr/>
          <a:lstStyle/>
          <a:p>
            <a:fld id="{216FF3FB-FF0A-1B4D-8694-1971D09910EF}" type="datetime5">
              <a:rPr lang="en-US" smtClean="0"/>
              <a:t>9-Nov-21</a:t>
            </a:fld>
            <a:endParaRPr lang="en-US"/>
          </a:p>
        </p:txBody>
      </p:sp>
      <p:sp>
        <p:nvSpPr>
          <p:cNvPr id="9" name="Slide Number Placeholder 8">
            <a:extLst>
              <a:ext uri="{FF2B5EF4-FFF2-40B4-BE49-F238E27FC236}">
                <a16:creationId xmlns:a16="http://schemas.microsoft.com/office/drawing/2014/main" id="{1EC14EC2-72EE-6147-A2C3-95153ADD6087}"/>
              </a:ext>
            </a:extLst>
          </p:cNvPr>
          <p:cNvSpPr>
            <a:spLocks noGrp="1"/>
          </p:cNvSpPr>
          <p:nvPr>
            <p:ph type="sldNum" sz="quarter" idx="12"/>
          </p:nvPr>
        </p:nvSpPr>
        <p:spPr/>
        <p:txBody>
          <a:bodyPr/>
          <a:lstStyle/>
          <a:p>
            <a:fld id="{0BCCC639-F27E-534C-9D2A-85662285B476}" type="slidenum">
              <a:rPr lang="en-US" smtClean="0"/>
              <a:t>11</a:t>
            </a:fld>
            <a:endParaRPr lang="en-US"/>
          </a:p>
        </p:txBody>
      </p:sp>
      <p:pic>
        <p:nvPicPr>
          <p:cNvPr id="5" name="Imagen 4">
            <a:extLst>
              <a:ext uri="{FF2B5EF4-FFF2-40B4-BE49-F238E27FC236}">
                <a16:creationId xmlns:a16="http://schemas.microsoft.com/office/drawing/2014/main" id="{CFC389DA-2BE8-EF47-884C-72FC61B03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350" y="2020320"/>
            <a:ext cx="6337300" cy="3860800"/>
          </a:xfrm>
          <a:prstGeom prst="rect">
            <a:avLst/>
          </a:prstGeom>
        </p:spPr>
      </p:pic>
      <p:sp>
        <p:nvSpPr>
          <p:cNvPr id="10" name="Footer Placeholder 3">
            <a:extLst>
              <a:ext uri="{FF2B5EF4-FFF2-40B4-BE49-F238E27FC236}">
                <a16:creationId xmlns:a16="http://schemas.microsoft.com/office/drawing/2014/main" id="{7114317C-504E-CD40-A4CA-DEA0A250592E}"/>
              </a:ext>
            </a:extLst>
          </p:cNvPr>
          <p:cNvSpPr>
            <a:spLocks noGrp="1"/>
          </p:cNvSpPr>
          <p:nvPr>
            <p:ph type="ftr" sz="quarter" idx="11"/>
          </p:nvPr>
        </p:nvSpPr>
        <p:spPr>
          <a:xfrm>
            <a:off x="4572000" y="6308726"/>
            <a:ext cx="3208613" cy="468312"/>
          </a:xfrm>
        </p:spPr>
        <p:txBody>
          <a:bodyPr/>
          <a:lstStyle/>
          <a:p>
            <a:r>
              <a:rPr lang="de-DE" dirty="0"/>
              <a:t>Guillem Salazar &amp; Melanie Lang</a:t>
            </a:r>
          </a:p>
        </p:txBody>
      </p:sp>
    </p:spTree>
    <p:extLst>
      <p:ext uri="{BB962C8B-B14F-4D97-AF65-F5344CB8AC3E}">
        <p14:creationId xmlns:p14="http://schemas.microsoft.com/office/powerpoint/2010/main" val="19510192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Timing – week 3</a:t>
            </a:r>
          </a:p>
        </p:txBody>
      </p:sp>
      <p:sp>
        <p:nvSpPr>
          <p:cNvPr id="7" name="Date Placeholder 6">
            <a:extLst>
              <a:ext uri="{FF2B5EF4-FFF2-40B4-BE49-F238E27FC236}">
                <a16:creationId xmlns:a16="http://schemas.microsoft.com/office/drawing/2014/main" id="{09550FBA-7D7F-E144-A8CC-7F852D7B8A11}"/>
              </a:ext>
            </a:extLst>
          </p:cNvPr>
          <p:cNvSpPr>
            <a:spLocks noGrp="1"/>
          </p:cNvSpPr>
          <p:nvPr>
            <p:ph type="dt" sz="half" idx="10"/>
          </p:nvPr>
        </p:nvSpPr>
        <p:spPr/>
        <p:txBody>
          <a:bodyPr/>
          <a:lstStyle/>
          <a:p>
            <a:fld id="{F9473E47-862C-BD48-A1B1-525558E74945}" type="datetime5">
              <a:rPr lang="en-US" smtClean="0"/>
              <a:t>9-Nov-21</a:t>
            </a:fld>
            <a:endParaRPr lang="en-US"/>
          </a:p>
        </p:txBody>
      </p:sp>
      <p:sp>
        <p:nvSpPr>
          <p:cNvPr id="9" name="Slide Number Placeholder 8">
            <a:extLst>
              <a:ext uri="{FF2B5EF4-FFF2-40B4-BE49-F238E27FC236}">
                <a16:creationId xmlns:a16="http://schemas.microsoft.com/office/drawing/2014/main" id="{C6D22848-9D7D-7F42-A3A9-AF85150F7986}"/>
              </a:ext>
            </a:extLst>
          </p:cNvPr>
          <p:cNvSpPr>
            <a:spLocks noGrp="1"/>
          </p:cNvSpPr>
          <p:nvPr>
            <p:ph type="sldNum" sz="quarter" idx="12"/>
          </p:nvPr>
        </p:nvSpPr>
        <p:spPr/>
        <p:txBody>
          <a:bodyPr/>
          <a:lstStyle/>
          <a:p>
            <a:fld id="{0BCCC639-F27E-534C-9D2A-85662285B476}" type="slidenum">
              <a:rPr lang="en-US" smtClean="0"/>
              <a:t>12</a:t>
            </a:fld>
            <a:endParaRPr lang="en-US"/>
          </a:p>
        </p:txBody>
      </p:sp>
      <p:pic>
        <p:nvPicPr>
          <p:cNvPr id="5" name="Imagen 4">
            <a:extLst>
              <a:ext uri="{FF2B5EF4-FFF2-40B4-BE49-F238E27FC236}">
                <a16:creationId xmlns:a16="http://schemas.microsoft.com/office/drawing/2014/main" id="{B9019AB1-3101-B340-A25E-C911FD9D9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0" y="1925070"/>
            <a:ext cx="6350000" cy="4051300"/>
          </a:xfrm>
          <a:prstGeom prst="rect">
            <a:avLst/>
          </a:prstGeom>
        </p:spPr>
      </p:pic>
      <p:sp>
        <p:nvSpPr>
          <p:cNvPr id="10" name="Footer Placeholder 3">
            <a:extLst>
              <a:ext uri="{FF2B5EF4-FFF2-40B4-BE49-F238E27FC236}">
                <a16:creationId xmlns:a16="http://schemas.microsoft.com/office/drawing/2014/main" id="{2FE7845E-826B-8042-873B-F925ABF13F3B}"/>
              </a:ext>
            </a:extLst>
          </p:cNvPr>
          <p:cNvSpPr>
            <a:spLocks noGrp="1"/>
          </p:cNvSpPr>
          <p:nvPr>
            <p:ph type="ftr" sz="quarter" idx="11"/>
          </p:nvPr>
        </p:nvSpPr>
        <p:spPr>
          <a:xfrm>
            <a:off x="4572000" y="6308726"/>
            <a:ext cx="3208613" cy="468312"/>
          </a:xfrm>
        </p:spPr>
        <p:txBody>
          <a:bodyPr/>
          <a:lstStyle/>
          <a:p>
            <a:r>
              <a:rPr lang="de-DE" dirty="0"/>
              <a:t>Guillem Salazar &amp; Melanie Lang</a:t>
            </a:r>
          </a:p>
        </p:txBody>
      </p:sp>
    </p:spTree>
    <p:extLst>
      <p:ext uri="{BB962C8B-B14F-4D97-AF65-F5344CB8AC3E}">
        <p14:creationId xmlns:p14="http://schemas.microsoft.com/office/powerpoint/2010/main" val="7898112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Timing – week 4</a:t>
            </a:r>
          </a:p>
        </p:txBody>
      </p:sp>
      <p:sp>
        <p:nvSpPr>
          <p:cNvPr id="7" name="Date Placeholder 6">
            <a:extLst>
              <a:ext uri="{FF2B5EF4-FFF2-40B4-BE49-F238E27FC236}">
                <a16:creationId xmlns:a16="http://schemas.microsoft.com/office/drawing/2014/main" id="{56C7D4BF-F7B3-FF47-98CF-5C592F24BB60}"/>
              </a:ext>
            </a:extLst>
          </p:cNvPr>
          <p:cNvSpPr>
            <a:spLocks noGrp="1"/>
          </p:cNvSpPr>
          <p:nvPr>
            <p:ph type="dt" sz="half" idx="10"/>
          </p:nvPr>
        </p:nvSpPr>
        <p:spPr/>
        <p:txBody>
          <a:bodyPr/>
          <a:lstStyle/>
          <a:p>
            <a:fld id="{EE742A70-E64C-A141-8465-404BB4EA36FE}" type="datetime5">
              <a:rPr lang="en-US" smtClean="0"/>
              <a:t>9-Nov-21</a:t>
            </a:fld>
            <a:endParaRPr lang="en-US"/>
          </a:p>
        </p:txBody>
      </p:sp>
      <p:sp>
        <p:nvSpPr>
          <p:cNvPr id="9" name="Slide Number Placeholder 8">
            <a:extLst>
              <a:ext uri="{FF2B5EF4-FFF2-40B4-BE49-F238E27FC236}">
                <a16:creationId xmlns:a16="http://schemas.microsoft.com/office/drawing/2014/main" id="{1C047337-0754-3C49-ABF9-30FB23583E95}"/>
              </a:ext>
            </a:extLst>
          </p:cNvPr>
          <p:cNvSpPr>
            <a:spLocks noGrp="1"/>
          </p:cNvSpPr>
          <p:nvPr>
            <p:ph type="sldNum" sz="quarter" idx="12"/>
          </p:nvPr>
        </p:nvSpPr>
        <p:spPr/>
        <p:txBody>
          <a:bodyPr/>
          <a:lstStyle/>
          <a:p>
            <a:fld id="{0BCCC639-F27E-534C-9D2A-85662285B476}" type="slidenum">
              <a:rPr lang="en-US" smtClean="0"/>
              <a:t>13</a:t>
            </a:fld>
            <a:endParaRPr lang="en-US"/>
          </a:p>
        </p:txBody>
      </p:sp>
      <p:pic>
        <p:nvPicPr>
          <p:cNvPr id="4" name="Imagen 3">
            <a:extLst>
              <a:ext uri="{FF2B5EF4-FFF2-40B4-BE49-F238E27FC236}">
                <a16:creationId xmlns:a16="http://schemas.microsoft.com/office/drawing/2014/main" id="{21E898C9-8221-374D-AA6F-C9ABDC578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050" y="2331470"/>
            <a:ext cx="3517900" cy="3238500"/>
          </a:xfrm>
          <a:prstGeom prst="rect">
            <a:avLst/>
          </a:prstGeom>
        </p:spPr>
      </p:pic>
      <p:sp>
        <p:nvSpPr>
          <p:cNvPr id="11" name="Footer Placeholder 3">
            <a:extLst>
              <a:ext uri="{FF2B5EF4-FFF2-40B4-BE49-F238E27FC236}">
                <a16:creationId xmlns:a16="http://schemas.microsoft.com/office/drawing/2014/main" id="{BB2CCCF5-6A1E-7E46-AC5F-63BC461A4587}"/>
              </a:ext>
            </a:extLst>
          </p:cNvPr>
          <p:cNvSpPr>
            <a:spLocks noGrp="1"/>
          </p:cNvSpPr>
          <p:nvPr>
            <p:ph type="ftr" sz="quarter" idx="11"/>
          </p:nvPr>
        </p:nvSpPr>
        <p:spPr>
          <a:xfrm>
            <a:off x="4572000" y="6308726"/>
            <a:ext cx="3208613" cy="468312"/>
          </a:xfrm>
        </p:spPr>
        <p:txBody>
          <a:bodyPr/>
          <a:lstStyle/>
          <a:p>
            <a:r>
              <a:rPr lang="de-DE" dirty="0"/>
              <a:t>Guillem Salazar &amp; Melanie Lang</a:t>
            </a:r>
          </a:p>
        </p:txBody>
      </p:sp>
    </p:spTree>
    <p:extLst>
      <p:ext uri="{BB962C8B-B14F-4D97-AF65-F5344CB8AC3E}">
        <p14:creationId xmlns:p14="http://schemas.microsoft.com/office/powerpoint/2010/main" val="3439953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information: learning resources</a:t>
            </a:r>
          </a:p>
        </p:txBody>
      </p:sp>
      <p:sp>
        <p:nvSpPr>
          <p:cNvPr id="7" name="Date Placeholder 6">
            <a:extLst>
              <a:ext uri="{FF2B5EF4-FFF2-40B4-BE49-F238E27FC236}">
                <a16:creationId xmlns:a16="http://schemas.microsoft.com/office/drawing/2014/main" id="{6569A54C-1FD0-C042-A3C4-74188B296A15}"/>
              </a:ext>
            </a:extLst>
          </p:cNvPr>
          <p:cNvSpPr>
            <a:spLocks noGrp="1"/>
          </p:cNvSpPr>
          <p:nvPr>
            <p:ph type="dt" sz="half" idx="10"/>
          </p:nvPr>
        </p:nvSpPr>
        <p:spPr/>
        <p:txBody>
          <a:bodyPr/>
          <a:lstStyle/>
          <a:p>
            <a:fld id="{2721B5D8-004C-4A4B-A335-E8EF55F00273}" type="datetime5">
              <a:rPr lang="en-US" smtClean="0"/>
              <a:t>9-Nov-21</a:t>
            </a:fld>
            <a:endParaRPr lang="en-US"/>
          </a:p>
        </p:txBody>
      </p:sp>
      <p:sp>
        <p:nvSpPr>
          <p:cNvPr id="9" name="Slide Number Placeholder 8">
            <a:extLst>
              <a:ext uri="{FF2B5EF4-FFF2-40B4-BE49-F238E27FC236}">
                <a16:creationId xmlns:a16="http://schemas.microsoft.com/office/drawing/2014/main" id="{639DD0A3-229C-CF49-B28B-4BA3653B136A}"/>
              </a:ext>
            </a:extLst>
          </p:cNvPr>
          <p:cNvSpPr>
            <a:spLocks noGrp="1"/>
          </p:cNvSpPr>
          <p:nvPr>
            <p:ph type="sldNum" sz="quarter" idx="12"/>
          </p:nvPr>
        </p:nvSpPr>
        <p:spPr/>
        <p:txBody>
          <a:bodyPr/>
          <a:lstStyle/>
          <a:p>
            <a:fld id="{0BCCC639-F27E-534C-9D2A-85662285B476}" type="slidenum">
              <a:rPr lang="en-US" smtClean="0"/>
              <a:t>14</a:t>
            </a:fld>
            <a:endParaRPr lang="en-US"/>
          </a:p>
        </p:txBody>
      </p:sp>
      <p:sp>
        <p:nvSpPr>
          <p:cNvPr id="10" name="Content Placeholder 2">
            <a:extLst>
              <a:ext uri="{FF2B5EF4-FFF2-40B4-BE49-F238E27FC236}">
                <a16:creationId xmlns:a16="http://schemas.microsoft.com/office/drawing/2014/main" id="{1A2C89F4-40B7-5940-88B7-C847321A3ECE}"/>
              </a:ext>
            </a:extLst>
          </p:cNvPr>
          <p:cNvSpPr txBox="1">
            <a:spLocks/>
          </p:cNvSpPr>
          <p:nvPr/>
        </p:nvSpPr>
        <p:spPr>
          <a:xfrm>
            <a:off x="476250" y="2176464"/>
            <a:ext cx="8483938" cy="4213224"/>
          </a:xfrm>
          <a:prstGeom prst="rect">
            <a:avLst/>
          </a:prstGeom>
        </p:spPr>
        <p:txBody>
          <a:bodyPr vert="horz" lIns="140400" tIns="0" rIns="144000" bIns="0" rtlCol="0">
            <a:normAutofit/>
          </a:bodyPr>
          <a:lstStyle>
            <a:lvl1pPr marL="361950" indent="-361950" algn="l" defTabSz="914400" rtl="0" eaLnBrk="1" latinLnBrk="0" hangingPunct="1">
              <a:lnSpc>
                <a:spcPct val="100000"/>
              </a:lnSpc>
              <a:spcBef>
                <a:spcPts val="500"/>
              </a:spcBef>
              <a:buClr>
                <a:schemeClr val="tx2"/>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tx2"/>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tx2"/>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tx2"/>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tx2"/>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Main source of material:</a:t>
            </a:r>
          </a:p>
          <a:p>
            <a:pPr marL="0" indent="0">
              <a:buNone/>
            </a:pPr>
            <a:endParaRPr lang="en-US" sz="1800" dirty="0">
              <a:hlinkClick r:id="rId2"/>
            </a:endParaRPr>
          </a:p>
          <a:p>
            <a:pPr marL="0" indent="0">
              <a:buNone/>
            </a:pPr>
            <a:r>
              <a:rPr lang="en-US" sz="1800" dirty="0">
                <a:hlinkClick r:id="rId3"/>
              </a:rPr>
              <a:t>https://sunagawalab.ethz.ch/share/teaching/home/551-1119-00L_Fall2021/index.html</a:t>
            </a:r>
            <a:endParaRPr lang="en-US" sz="1800" dirty="0"/>
          </a:p>
          <a:p>
            <a:pPr marL="0" indent="0">
              <a:buNone/>
            </a:pPr>
            <a:endParaRPr lang="en-US" dirty="0"/>
          </a:p>
          <a:p>
            <a:r>
              <a:rPr lang="en-US" dirty="0"/>
              <a:t>ZOOM room for remote format:</a:t>
            </a:r>
          </a:p>
          <a:p>
            <a:pPr marL="0" indent="0">
              <a:buNone/>
            </a:pPr>
            <a:endParaRPr lang="en-US" dirty="0"/>
          </a:p>
          <a:p>
            <a:pPr marL="0" indent="0">
              <a:buNone/>
            </a:pPr>
            <a:r>
              <a:rPr lang="es-ES" sz="1800" dirty="0"/>
              <a:t> </a:t>
            </a:r>
            <a:r>
              <a:rPr lang="es-ES" sz="1800" dirty="0">
                <a:hlinkClick r:id="rId4"/>
              </a:rPr>
              <a:t>https://ethz.zoom.us/j/69983594040</a:t>
            </a:r>
            <a:endParaRPr lang="en-US" sz="1800" dirty="0"/>
          </a:p>
        </p:txBody>
      </p:sp>
      <p:sp>
        <p:nvSpPr>
          <p:cNvPr id="11" name="Footer Placeholder 3">
            <a:extLst>
              <a:ext uri="{FF2B5EF4-FFF2-40B4-BE49-F238E27FC236}">
                <a16:creationId xmlns:a16="http://schemas.microsoft.com/office/drawing/2014/main" id="{AE17E827-9B83-BF45-81F3-024A15726AEB}"/>
              </a:ext>
            </a:extLst>
          </p:cNvPr>
          <p:cNvSpPr>
            <a:spLocks noGrp="1"/>
          </p:cNvSpPr>
          <p:nvPr>
            <p:ph type="ftr" sz="quarter" idx="11"/>
          </p:nvPr>
        </p:nvSpPr>
        <p:spPr>
          <a:xfrm>
            <a:off x="4572000" y="6308726"/>
            <a:ext cx="3208613" cy="468312"/>
          </a:xfrm>
        </p:spPr>
        <p:txBody>
          <a:bodyPr/>
          <a:lstStyle/>
          <a:p>
            <a:r>
              <a:rPr lang="de-DE" dirty="0"/>
              <a:t>Guillem Salazar &amp; Melanie Lang</a:t>
            </a:r>
          </a:p>
        </p:txBody>
      </p:sp>
    </p:spTree>
    <p:extLst>
      <p:ext uri="{BB962C8B-B14F-4D97-AF65-F5344CB8AC3E}">
        <p14:creationId xmlns:p14="http://schemas.microsoft.com/office/powerpoint/2010/main" val="206054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information: COVID-related guidelines</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p:txBody>
      </p:sp>
      <p:sp>
        <p:nvSpPr>
          <p:cNvPr id="7" name="Date Placeholder 6">
            <a:extLst>
              <a:ext uri="{FF2B5EF4-FFF2-40B4-BE49-F238E27FC236}">
                <a16:creationId xmlns:a16="http://schemas.microsoft.com/office/drawing/2014/main" id="{6569A54C-1FD0-C042-A3C4-74188B296A15}"/>
              </a:ext>
            </a:extLst>
          </p:cNvPr>
          <p:cNvSpPr>
            <a:spLocks noGrp="1"/>
          </p:cNvSpPr>
          <p:nvPr>
            <p:ph type="dt" sz="half" idx="10"/>
          </p:nvPr>
        </p:nvSpPr>
        <p:spPr/>
        <p:txBody>
          <a:bodyPr/>
          <a:lstStyle/>
          <a:p>
            <a:fld id="{2721B5D8-004C-4A4B-A335-E8EF55F00273}" type="datetime5">
              <a:rPr lang="en-US" smtClean="0"/>
              <a:t>9-Nov-21</a:t>
            </a:fld>
            <a:endParaRPr lang="en-US"/>
          </a:p>
        </p:txBody>
      </p:sp>
      <p:sp>
        <p:nvSpPr>
          <p:cNvPr id="9" name="Slide Number Placeholder 8">
            <a:extLst>
              <a:ext uri="{FF2B5EF4-FFF2-40B4-BE49-F238E27FC236}">
                <a16:creationId xmlns:a16="http://schemas.microsoft.com/office/drawing/2014/main" id="{639DD0A3-229C-CF49-B28B-4BA3653B136A}"/>
              </a:ext>
            </a:extLst>
          </p:cNvPr>
          <p:cNvSpPr>
            <a:spLocks noGrp="1"/>
          </p:cNvSpPr>
          <p:nvPr>
            <p:ph type="sldNum" sz="quarter" idx="12"/>
          </p:nvPr>
        </p:nvSpPr>
        <p:spPr/>
        <p:txBody>
          <a:bodyPr/>
          <a:lstStyle/>
          <a:p>
            <a:fld id="{0BCCC639-F27E-534C-9D2A-85662285B476}" type="slidenum">
              <a:rPr lang="en-US" smtClean="0"/>
              <a:t>2</a:t>
            </a:fld>
            <a:endParaRPr lang="en-US"/>
          </a:p>
        </p:txBody>
      </p:sp>
      <p:sp>
        <p:nvSpPr>
          <p:cNvPr id="10" name="Content Placeholder 2">
            <a:extLst>
              <a:ext uri="{FF2B5EF4-FFF2-40B4-BE49-F238E27FC236}">
                <a16:creationId xmlns:a16="http://schemas.microsoft.com/office/drawing/2014/main" id="{E4855E58-C396-864B-A1E4-3EBD46326BE3}"/>
              </a:ext>
            </a:extLst>
          </p:cNvPr>
          <p:cNvSpPr txBox="1">
            <a:spLocks/>
          </p:cNvSpPr>
          <p:nvPr/>
        </p:nvSpPr>
        <p:spPr>
          <a:xfrm>
            <a:off x="476250" y="1875099"/>
            <a:ext cx="8483938" cy="4514589"/>
          </a:xfrm>
          <a:prstGeom prst="rect">
            <a:avLst/>
          </a:prstGeom>
        </p:spPr>
        <p:txBody>
          <a:bodyPr vert="horz" lIns="140400" tIns="0" rIns="144000" bIns="0" rtlCol="0">
            <a:normAutofit fontScale="92500" lnSpcReduction="20000"/>
          </a:bodyPr>
          <a:lstStyle>
            <a:lvl1pPr marL="361950" indent="-361950" algn="l" defTabSz="914400" rtl="0" eaLnBrk="1" latinLnBrk="0" hangingPunct="1">
              <a:lnSpc>
                <a:spcPct val="100000"/>
              </a:lnSpc>
              <a:spcBef>
                <a:spcPts val="500"/>
              </a:spcBef>
              <a:buClr>
                <a:schemeClr val="tx2"/>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tx2"/>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tx2"/>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tx2"/>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tx2"/>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Everyone participating in a face-​to-face teaching event (students, lecturers, assistants and scientific/administrative staff) MUST have a COVID certificate or proof of an internal ETH test.</a:t>
            </a:r>
          </a:p>
          <a:p>
            <a:endParaRPr lang="en-US" dirty="0"/>
          </a:p>
          <a:p>
            <a:r>
              <a:rPr lang="en-US" dirty="0"/>
              <a:t>Bring and wear your own masks. Wearing masks is mandatory. Lecturers may wear a face shield or remain behind a plexiglass pane as an alternative.</a:t>
            </a:r>
          </a:p>
          <a:p>
            <a:pPr marL="0" indent="0">
              <a:buNone/>
            </a:pPr>
            <a:endParaRPr lang="en-US" dirty="0"/>
          </a:p>
          <a:p>
            <a:r>
              <a:rPr lang="en-US" dirty="0"/>
              <a:t>Whenever possible, distance rules have to be respected.</a:t>
            </a:r>
          </a:p>
          <a:p>
            <a:pPr marL="0" indent="0">
              <a:buNone/>
            </a:pPr>
            <a:endParaRPr lang="en-US" dirty="0"/>
          </a:p>
          <a:p>
            <a:r>
              <a:rPr lang="en-US" dirty="0"/>
              <a:t>Students with any COVID-19 symptoms are not allowed to enter ETH buildings and have to inform Shinichi </a:t>
            </a:r>
            <a:r>
              <a:rPr lang="en-US" dirty="0" err="1"/>
              <a:t>Sunagawa</a:t>
            </a:r>
            <a:r>
              <a:rPr lang="en-US" dirty="0"/>
              <a:t> or any of the instructors. </a:t>
            </a:r>
            <a:br>
              <a:rPr lang="en-US" dirty="0"/>
            </a:br>
            <a:endParaRPr lang="en-US" b="1" dirty="0"/>
          </a:p>
        </p:txBody>
      </p:sp>
      <p:sp>
        <p:nvSpPr>
          <p:cNvPr id="11" name="Footer Placeholder 3">
            <a:extLst>
              <a:ext uri="{FF2B5EF4-FFF2-40B4-BE49-F238E27FC236}">
                <a16:creationId xmlns:a16="http://schemas.microsoft.com/office/drawing/2014/main" id="{660B679D-FAF8-444F-9014-71D889C41404}"/>
              </a:ext>
            </a:extLst>
          </p:cNvPr>
          <p:cNvSpPr>
            <a:spLocks noGrp="1"/>
          </p:cNvSpPr>
          <p:nvPr>
            <p:ph type="ftr" sz="quarter" idx="11"/>
          </p:nvPr>
        </p:nvSpPr>
        <p:spPr>
          <a:xfrm>
            <a:off x="4572000" y="6308726"/>
            <a:ext cx="3208613" cy="468312"/>
          </a:xfrm>
        </p:spPr>
        <p:txBody>
          <a:bodyPr/>
          <a:lstStyle/>
          <a:p>
            <a:r>
              <a:rPr lang="de-DE" dirty="0"/>
              <a:t>Guillem Salazar &amp; Melanie Lang</a:t>
            </a:r>
          </a:p>
        </p:txBody>
      </p:sp>
    </p:spTree>
    <p:extLst>
      <p:ext uri="{BB962C8B-B14F-4D97-AF65-F5344CB8AC3E}">
        <p14:creationId xmlns:p14="http://schemas.microsoft.com/office/powerpoint/2010/main" val="297887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08EAD7-62CC-FF4A-9E1F-9053BFFF7866}" type="datetime5">
              <a:rPr lang="en-US" smtClean="0"/>
              <a:t>9-Nov-21</a:t>
            </a:fld>
            <a:endParaRPr lang="de-DE"/>
          </a:p>
        </p:txBody>
      </p:sp>
      <p:sp>
        <p:nvSpPr>
          <p:cNvPr id="6" name="Slide Number Placeholder 5"/>
          <p:cNvSpPr>
            <a:spLocks noGrp="1"/>
          </p:cNvSpPr>
          <p:nvPr>
            <p:ph type="sldNum" sz="quarter" idx="12"/>
          </p:nvPr>
        </p:nvSpPr>
        <p:spPr/>
        <p:txBody>
          <a:bodyPr/>
          <a:lstStyle/>
          <a:p>
            <a:fld id="{6C6AE60A-B69C-4790-82F7-3882EDF23186}" type="slidenum">
              <a:rPr lang="de-DE" smtClean="0"/>
              <a:pPr/>
              <a:t>3</a:t>
            </a:fld>
            <a:endParaRPr lang="de-DE"/>
          </a:p>
        </p:txBody>
      </p:sp>
      <p:sp>
        <p:nvSpPr>
          <p:cNvPr id="8" name="Title 7"/>
          <p:cNvSpPr>
            <a:spLocks noGrp="1"/>
          </p:cNvSpPr>
          <p:nvPr>
            <p:ph type="title"/>
          </p:nvPr>
        </p:nvSpPr>
        <p:spPr/>
        <p:txBody>
          <a:bodyPr anchor="ctr"/>
          <a:lstStyle/>
          <a:p>
            <a:r>
              <a:rPr lang="en-US" dirty="0"/>
              <a:t>Supervisors</a:t>
            </a:r>
          </a:p>
        </p:txBody>
      </p:sp>
      <p:grpSp>
        <p:nvGrpSpPr>
          <p:cNvPr id="2" name="Grupo 1">
            <a:extLst>
              <a:ext uri="{FF2B5EF4-FFF2-40B4-BE49-F238E27FC236}">
                <a16:creationId xmlns:a16="http://schemas.microsoft.com/office/drawing/2014/main" id="{B8722589-91F7-974D-B70E-A68291E3B309}"/>
              </a:ext>
            </a:extLst>
          </p:cNvPr>
          <p:cNvGrpSpPr/>
          <p:nvPr/>
        </p:nvGrpSpPr>
        <p:grpSpPr>
          <a:xfrm>
            <a:off x="4706891" y="4078751"/>
            <a:ext cx="2146742" cy="2075727"/>
            <a:chOff x="3513834" y="1592714"/>
            <a:chExt cx="2146742" cy="2075727"/>
          </a:xfrm>
        </p:grpSpPr>
        <p:pic>
          <p:nvPicPr>
            <p:cNvPr id="3" name="Imagen 2">
              <a:extLst>
                <a:ext uri="{FF2B5EF4-FFF2-40B4-BE49-F238E27FC236}">
                  <a16:creationId xmlns:a16="http://schemas.microsoft.com/office/drawing/2014/main" id="{530263FE-E084-8D4C-96FB-814311474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113" y="1592714"/>
              <a:ext cx="1379316" cy="1617412"/>
            </a:xfrm>
            <a:prstGeom prst="rect">
              <a:avLst/>
            </a:prstGeom>
          </p:spPr>
        </p:pic>
        <p:sp>
          <p:nvSpPr>
            <p:cNvPr id="15" name="CuadroTexto 14">
              <a:extLst>
                <a:ext uri="{FF2B5EF4-FFF2-40B4-BE49-F238E27FC236}">
                  <a16:creationId xmlns:a16="http://schemas.microsoft.com/office/drawing/2014/main" id="{309DD0D0-530E-7941-9FF0-6758FBB071CB}"/>
                </a:ext>
              </a:extLst>
            </p:cNvPr>
            <p:cNvSpPr txBox="1"/>
            <p:nvPr/>
          </p:nvSpPr>
          <p:spPr>
            <a:xfrm>
              <a:off x="3513834" y="3299109"/>
              <a:ext cx="2146742" cy="369332"/>
            </a:xfrm>
            <a:prstGeom prst="rect">
              <a:avLst/>
            </a:prstGeom>
            <a:noFill/>
          </p:spPr>
          <p:txBody>
            <a:bodyPr wrap="none" rtlCol="0">
              <a:spAutoFit/>
            </a:bodyPr>
            <a:lstStyle/>
            <a:p>
              <a:r>
                <a:rPr lang="en-US" dirty="0"/>
                <a:t>Shinichi </a:t>
              </a:r>
              <a:r>
                <a:rPr lang="en-US" dirty="0" err="1"/>
                <a:t>Sunagawa</a:t>
              </a:r>
              <a:endParaRPr lang="en-US" dirty="0"/>
            </a:p>
          </p:txBody>
        </p:sp>
      </p:grpSp>
      <p:grpSp>
        <p:nvGrpSpPr>
          <p:cNvPr id="7" name="Grupo 6">
            <a:extLst>
              <a:ext uri="{FF2B5EF4-FFF2-40B4-BE49-F238E27FC236}">
                <a16:creationId xmlns:a16="http://schemas.microsoft.com/office/drawing/2014/main" id="{A48B8D8C-754C-F145-A7AE-7FC8635EC8CE}"/>
              </a:ext>
            </a:extLst>
          </p:cNvPr>
          <p:cNvGrpSpPr/>
          <p:nvPr/>
        </p:nvGrpSpPr>
        <p:grpSpPr>
          <a:xfrm>
            <a:off x="4950536" y="1667456"/>
            <a:ext cx="1414170" cy="2075727"/>
            <a:chOff x="6402574" y="3821340"/>
            <a:chExt cx="1414170" cy="2075727"/>
          </a:xfrm>
        </p:grpSpPr>
        <p:pic>
          <p:nvPicPr>
            <p:cNvPr id="14" name="Imagen 13">
              <a:extLst>
                <a:ext uri="{FF2B5EF4-FFF2-40B4-BE49-F238E27FC236}">
                  <a16:creationId xmlns:a16="http://schemas.microsoft.com/office/drawing/2014/main" id="{4B8D235C-7643-D140-AA10-589A2BF9B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3129" y="3821340"/>
              <a:ext cx="1213060" cy="1617413"/>
            </a:xfrm>
            <a:prstGeom prst="rect">
              <a:avLst/>
            </a:prstGeom>
          </p:spPr>
        </p:pic>
        <p:sp>
          <p:nvSpPr>
            <p:cNvPr id="16" name="CuadroTexto 15">
              <a:extLst>
                <a:ext uri="{FF2B5EF4-FFF2-40B4-BE49-F238E27FC236}">
                  <a16:creationId xmlns:a16="http://schemas.microsoft.com/office/drawing/2014/main" id="{4B9DE358-7348-E34F-A356-A1729406A5CD}"/>
                </a:ext>
              </a:extLst>
            </p:cNvPr>
            <p:cNvSpPr txBox="1"/>
            <p:nvPr/>
          </p:nvSpPr>
          <p:spPr>
            <a:xfrm>
              <a:off x="6402574" y="5558513"/>
              <a:ext cx="1414170" cy="338554"/>
            </a:xfrm>
            <a:prstGeom prst="rect">
              <a:avLst/>
            </a:prstGeom>
            <a:noFill/>
          </p:spPr>
          <p:txBody>
            <a:bodyPr wrap="none" rtlCol="0">
              <a:spAutoFit/>
            </a:bodyPr>
            <a:lstStyle/>
            <a:p>
              <a:r>
                <a:rPr lang="en-US" sz="1600" dirty="0">
                  <a:latin typeface="+mj-lt"/>
                </a:rPr>
                <a:t>Melanie Lang</a:t>
              </a:r>
            </a:p>
          </p:txBody>
        </p:sp>
      </p:grpSp>
      <p:grpSp>
        <p:nvGrpSpPr>
          <p:cNvPr id="9" name="Grupo 8">
            <a:extLst>
              <a:ext uri="{FF2B5EF4-FFF2-40B4-BE49-F238E27FC236}">
                <a16:creationId xmlns:a16="http://schemas.microsoft.com/office/drawing/2014/main" id="{C9DCB446-CE1A-E340-B073-3226C71B6D33}"/>
              </a:ext>
            </a:extLst>
          </p:cNvPr>
          <p:cNvGrpSpPr/>
          <p:nvPr/>
        </p:nvGrpSpPr>
        <p:grpSpPr>
          <a:xfrm>
            <a:off x="2319151" y="1667456"/>
            <a:ext cx="1630575" cy="2112280"/>
            <a:chOff x="3804240" y="3821340"/>
            <a:chExt cx="1630575" cy="2112280"/>
          </a:xfrm>
        </p:grpSpPr>
        <p:pic>
          <p:nvPicPr>
            <p:cNvPr id="12" name="Imagen 11">
              <a:extLst>
                <a:ext uri="{FF2B5EF4-FFF2-40B4-BE49-F238E27FC236}">
                  <a16:creationId xmlns:a16="http://schemas.microsoft.com/office/drawing/2014/main" id="{B882164B-9CB9-5048-B36D-152DB46A1C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4240" y="3821340"/>
              <a:ext cx="1535519" cy="1617413"/>
            </a:xfrm>
            <a:prstGeom prst="rect">
              <a:avLst/>
            </a:prstGeom>
          </p:spPr>
        </p:pic>
        <p:sp>
          <p:nvSpPr>
            <p:cNvPr id="17" name="CuadroTexto 16">
              <a:extLst>
                <a:ext uri="{FF2B5EF4-FFF2-40B4-BE49-F238E27FC236}">
                  <a16:creationId xmlns:a16="http://schemas.microsoft.com/office/drawing/2014/main" id="{332026E9-5A91-9244-BE8F-7938366E566D}"/>
                </a:ext>
              </a:extLst>
            </p:cNvPr>
            <p:cNvSpPr txBox="1"/>
            <p:nvPr/>
          </p:nvSpPr>
          <p:spPr>
            <a:xfrm>
              <a:off x="3804240" y="5595066"/>
              <a:ext cx="1630575" cy="338554"/>
            </a:xfrm>
            <a:prstGeom prst="rect">
              <a:avLst/>
            </a:prstGeom>
            <a:noFill/>
          </p:spPr>
          <p:txBody>
            <a:bodyPr wrap="none" rtlCol="0">
              <a:spAutoFit/>
            </a:bodyPr>
            <a:lstStyle/>
            <a:p>
              <a:r>
                <a:rPr lang="en-US" sz="1600" dirty="0" err="1">
                  <a:latin typeface="+mj-lt"/>
                </a:rPr>
                <a:t>Guillem</a:t>
              </a:r>
              <a:r>
                <a:rPr lang="en-US" sz="1600" dirty="0">
                  <a:latin typeface="+mj-lt"/>
                </a:rPr>
                <a:t> Salazar</a:t>
              </a:r>
            </a:p>
          </p:txBody>
        </p:sp>
      </p:grpSp>
      <p:grpSp>
        <p:nvGrpSpPr>
          <p:cNvPr id="11" name="Grupo 10">
            <a:extLst>
              <a:ext uri="{FF2B5EF4-FFF2-40B4-BE49-F238E27FC236}">
                <a16:creationId xmlns:a16="http://schemas.microsoft.com/office/drawing/2014/main" id="{BEB1D1A8-903D-DA4E-AE5A-EB9E21BA3706}"/>
              </a:ext>
            </a:extLst>
          </p:cNvPr>
          <p:cNvGrpSpPr/>
          <p:nvPr/>
        </p:nvGrpSpPr>
        <p:grpSpPr>
          <a:xfrm>
            <a:off x="1606413" y="4078751"/>
            <a:ext cx="2723823" cy="2075727"/>
            <a:chOff x="692013" y="3821340"/>
            <a:chExt cx="2723823" cy="2075727"/>
          </a:xfrm>
        </p:grpSpPr>
        <p:pic>
          <p:nvPicPr>
            <p:cNvPr id="10" name="Imagen 9">
              <a:extLst>
                <a:ext uri="{FF2B5EF4-FFF2-40B4-BE49-F238E27FC236}">
                  <a16:creationId xmlns:a16="http://schemas.microsoft.com/office/drawing/2014/main" id="{800C081A-97F1-EA45-9A97-5D747EB25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396" y="3821340"/>
              <a:ext cx="1213059" cy="1617412"/>
            </a:xfrm>
            <a:prstGeom prst="rect">
              <a:avLst/>
            </a:prstGeom>
          </p:spPr>
        </p:pic>
        <p:sp>
          <p:nvSpPr>
            <p:cNvPr id="18" name="Rectángulo 17">
              <a:extLst>
                <a:ext uri="{FF2B5EF4-FFF2-40B4-BE49-F238E27FC236}">
                  <a16:creationId xmlns:a16="http://schemas.microsoft.com/office/drawing/2014/main" id="{37247C06-D639-0A45-80D2-DD4FC7DE57E7}"/>
                </a:ext>
              </a:extLst>
            </p:cNvPr>
            <p:cNvSpPr/>
            <p:nvPr/>
          </p:nvSpPr>
          <p:spPr>
            <a:xfrm>
              <a:off x="692013" y="5558513"/>
              <a:ext cx="2723823" cy="338554"/>
            </a:xfrm>
            <a:prstGeom prst="rect">
              <a:avLst/>
            </a:prstGeom>
          </p:spPr>
          <p:txBody>
            <a:bodyPr wrap="none">
              <a:spAutoFit/>
            </a:bodyPr>
            <a:lstStyle/>
            <a:p>
              <a:r>
                <a:rPr lang="es-ES" sz="1600" dirty="0">
                  <a:solidFill>
                    <a:srgbClr val="000000"/>
                  </a:solidFill>
                  <a:latin typeface="+mj-lt"/>
                </a:rPr>
                <a:t>Hans-</a:t>
              </a:r>
              <a:r>
                <a:rPr lang="es-ES" sz="1600" dirty="0" err="1">
                  <a:solidFill>
                    <a:srgbClr val="000000"/>
                  </a:solidFill>
                  <a:latin typeface="+mj-lt"/>
                </a:rPr>
                <a:t>Joachim</a:t>
              </a:r>
              <a:r>
                <a:rPr lang="es-ES" sz="1600" dirty="0">
                  <a:solidFill>
                    <a:srgbClr val="000000"/>
                  </a:solidFill>
                  <a:latin typeface="+mj-lt"/>
                </a:rPr>
                <a:t> </a:t>
              </a:r>
              <a:r>
                <a:rPr lang="es-ES" sz="1600" dirty="0" err="1">
                  <a:latin typeface="+mj-lt"/>
                </a:rPr>
                <a:t>Ruscheweyh</a:t>
              </a:r>
              <a:endParaRPr lang="en-US" sz="1600" dirty="0">
                <a:latin typeface="+mj-lt"/>
              </a:endParaRPr>
            </a:p>
          </p:txBody>
        </p:sp>
      </p:grpSp>
      <p:sp>
        <p:nvSpPr>
          <p:cNvPr id="19" name="Footer Placeholder 3">
            <a:extLst>
              <a:ext uri="{FF2B5EF4-FFF2-40B4-BE49-F238E27FC236}">
                <a16:creationId xmlns:a16="http://schemas.microsoft.com/office/drawing/2014/main" id="{8AF99CAB-EDDD-7745-AD17-BB4205F0EA6B}"/>
              </a:ext>
            </a:extLst>
          </p:cNvPr>
          <p:cNvSpPr>
            <a:spLocks noGrp="1"/>
          </p:cNvSpPr>
          <p:nvPr>
            <p:ph type="ftr" sz="quarter" idx="11"/>
          </p:nvPr>
        </p:nvSpPr>
        <p:spPr>
          <a:xfrm>
            <a:off x="4572000" y="6308726"/>
            <a:ext cx="3208613" cy="468312"/>
          </a:xfrm>
        </p:spPr>
        <p:txBody>
          <a:bodyPr/>
          <a:lstStyle/>
          <a:p>
            <a:r>
              <a:rPr lang="de-DE" dirty="0"/>
              <a:t>Guillem Salazar &amp; Melanie Lang</a:t>
            </a:r>
          </a:p>
        </p:txBody>
      </p:sp>
    </p:spTree>
    <p:extLst>
      <p:ext uri="{BB962C8B-B14F-4D97-AF65-F5344CB8AC3E}">
        <p14:creationId xmlns:p14="http://schemas.microsoft.com/office/powerpoint/2010/main" val="6497451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08EAD7-62CC-FF4A-9E1F-9053BFFF7866}" type="datetime5">
              <a:rPr lang="en-US" smtClean="0"/>
              <a:t>9-Nov-21</a:t>
            </a:fld>
            <a:endParaRPr lang="de-DE"/>
          </a:p>
        </p:txBody>
      </p:sp>
      <p:sp>
        <p:nvSpPr>
          <p:cNvPr id="6" name="Slide Number Placeholder 5"/>
          <p:cNvSpPr>
            <a:spLocks noGrp="1"/>
          </p:cNvSpPr>
          <p:nvPr>
            <p:ph type="sldNum" sz="quarter" idx="12"/>
          </p:nvPr>
        </p:nvSpPr>
        <p:spPr/>
        <p:txBody>
          <a:bodyPr/>
          <a:lstStyle/>
          <a:p>
            <a:fld id="{6C6AE60A-B69C-4790-82F7-3882EDF23186}" type="slidenum">
              <a:rPr lang="de-DE" smtClean="0"/>
              <a:pPr/>
              <a:t>4</a:t>
            </a:fld>
            <a:endParaRPr lang="de-DE"/>
          </a:p>
        </p:txBody>
      </p:sp>
      <p:sp>
        <p:nvSpPr>
          <p:cNvPr id="8" name="Title 7"/>
          <p:cNvSpPr>
            <a:spLocks noGrp="1"/>
          </p:cNvSpPr>
          <p:nvPr>
            <p:ph type="title"/>
          </p:nvPr>
        </p:nvSpPr>
        <p:spPr/>
        <p:txBody>
          <a:bodyPr anchor="ctr"/>
          <a:lstStyle/>
          <a:p>
            <a:r>
              <a:rPr lang="en-US" dirty="0"/>
              <a:t>Learning objectives</a:t>
            </a:r>
          </a:p>
        </p:txBody>
      </p:sp>
      <p:sp>
        <p:nvSpPr>
          <p:cNvPr id="9" name="Rectangle 8"/>
          <p:cNvSpPr/>
          <p:nvPr/>
        </p:nvSpPr>
        <p:spPr>
          <a:xfrm>
            <a:off x="602783" y="1883673"/>
            <a:ext cx="7750065" cy="4401205"/>
          </a:xfrm>
          <a:prstGeom prst="rect">
            <a:avLst/>
          </a:prstGeom>
        </p:spPr>
        <p:txBody>
          <a:bodyPr wrap="square">
            <a:spAutoFit/>
          </a:bodyPr>
          <a:lstStyle/>
          <a:p>
            <a:pPr marL="342900" indent="-342900">
              <a:buFont typeface="Arial"/>
              <a:buChar char="•"/>
            </a:pPr>
            <a:r>
              <a:rPr lang="en-US" sz="2000" dirty="0"/>
              <a:t>Understand the basics and be capable of analyzing the composition of microbial communities using Next Generation Sequencing approaches.</a:t>
            </a:r>
          </a:p>
          <a:p>
            <a:pPr marL="342900" indent="-342900">
              <a:buFont typeface="Arial"/>
              <a:buChar char="•"/>
            </a:pPr>
            <a:endParaRPr lang="en-US" sz="2000" dirty="0"/>
          </a:p>
          <a:p>
            <a:pPr marL="342900" indent="-342900">
              <a:buFont typeface="Arial"/>
              <a:buChar char="•"/>
            </a:pPr>
            <a:r>
              <a:rPr lang="en-US" sz="2000" dirty="0"/>
              <a:t>Critically asses current literature in community microbiology.</a:t>
            </a:r>
          </a:p>
          <a:p>
            <a:pPr marL="342900" indent="-342900">
              <a:buFont typeface="Arial"/>
              <a:buChar char="•"/>
            </a:pPr>
            <a:endParaRPr lang="en-US" sz="2000" dirty="0"/>
          </a:p>
          <a:p>
            <a:pPr marL="342900" indent="-342900">
              <a:buFont typeface="Arial"/>
              <a:buChar char="•"/>
            </a:pPr>
            <a:r>
              <a:rPr lang="en-US" sz="2000" dirty="0"/>
              <a:t>Gain skills in planning and developing scientific projects.</a:t>
            </a:r>
          </a:p>
          <a:p>
            <a:pPr marL="342900" indent="-342900">
              <a:buFont typeface="Arial"/>
              <a:buChar char="•"/>
            </a:pPr>
            <a:endParaRPr lang="en-US" sz="2000" dirty="0"/>
          </a:p>
          <a:p>
            <a:pPr marL="342900" indent="-342900">
              <a:buFont typeface="Arial"/>
              <a:buChar char="•"/>
            </a:pPr>
            <a:r>
              <a:rPr lang="en-US" sz="2000" dirty="0"/>
              <a:t>Gain skills in data analysis, statistics and critical interpretation of research results.</a:t>
            </a:r>
          </a:p>
          <a:p>
            <a:pPr marL="342900" indent="-342900">
              <a:buFont typeface="Arial"/>
              <a:buChar char="•"/>
            </a:pPr>
            <a:endParaRPr lang="en-US" sz="2000" dirty="0"/>
          </a:p>
          <a:p>
            <a:pPr marL="342900" indent="-342900">
              <a:buFont typeface="Arial"/>
              <a:buChar char="•"/>
            </a:pPr>
            <a:r>
              <a:rPr lang="en-US" sz="2000" dirty="0"/>
              <a:t>Gain skills in oral presentation of scientific results and scientific writing.</a:t>
            </a:r>
          </a:p>
          <a:p>
            <a:endParaRPr lang="en-US" sz="2000" dirty="0"/>
          </a:p>
        </p:txBody>
      </p:sp>
      <p:sp>
        <p:nvSpPr>
          <p:cNvPr id="7" name="Footer Placeholder 3">
            <a:extLst>
              <a:ext uri="{FF2B5EF4-FFF2-40B4-BE49-F238E27FC236}">
                <a16:creationId xmlns:a16="http://schemas.microsoft.com/office/drawing/2014/main" id="{4CAC208B-165B-7D48-B4D6-1F9DD3F43506}"/>
              </a:ext>
            </a:extLst>
          </p:cNvPr>
          <p:cNvSpPr>
            <a:spLocks noGrp="1"/>
          </p:cNvSpPr>
          <p:nvPr>
            <p:ph type="ftr" sz="quarter" idx="11"/>
          </p:nvPr>
        </p:nvSpPr>
        <p:spPr>
          <a:xfrm>
            <a:off x="4572000" y="6308726"/>
            <a:ext cx="3208613" cy="468312"/>
          </a:xfrm>
        </p:spPr>
        <p:txBody>
          <a:bodyPr/>
          <a:lstStyle/>
          <a:p>
            <a:r>
              <a:rPr lang="de-DE" dirty="0"/>
              <a:t>Guillem Salazar &amp; Melanie Lang</a:t>
            </a:r>
          </a:p>
        </p:txBody>
      </p:sp>
    </p:spTree>
    <p:extLst>
      <p:ext uri="{BB962C8B-B14F-4D97-AF65-F5344CB8AC3E}">
        <p14:creationId xmlns:p14="http://schemas.microsoft.com/office/powerpoint/2010/main" val="30499761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08EAD7-62CC-FF4A-9E1F-9053BFFF7866}" type="datetime5">
              <a:rPr lang="en-US" smtClean="0"/>
              <a:t>9-Nov-21</a:t>
            </a:fld>
            <a:endParaRPr lang="de-DE"/>
          </a:p>
        </p:txBody>
      </p:sp>
      <p:sp>
        <p:nvSpPr>
          <p:cNvPr id="6" name="Slide Number Placeholder 5"/>
          <p:cNvSpPr>
            <a:spLocks noGrp="1"/>
          </p:cNvSpPr>
          <p:nvPr>
            <p:ph type="sldNum" sz="quarter" idx="12"/>
          </p:nvPr>
        </p:nvSpPr>
        <p:spPr/>
        <p:txBody>
          <a:bodyPr/>
          <a:lstStyle/>
          <a:p>
            <a:fld id="{6C6AE60A-B69C-4790-82F7-3882EDF23186}" type="slidenum">
              <a:rPr lang="de-DE" smtClean="0"/>
              <a:pPr/>
              <a:t>5</a:t>
            </a:fld>
            <a:endParaRPr lang="de-DE"/>
          </a:p>
        </p:txBody>
      </p:sp>
      <p:sp>
        <p:nvSpPr>
          <p:cNvPr id="8" name="Title 7"/>
          <p:cNvSpPr>
            <a:spLocks noGrp="1"/>
          </p:cNvSpPr>
          <p:nvPr>
            <p:ph type="title"/>
          </p:nvPr>
        </p:nvSpPr>
        <p:spPr/>
        <p:txBody>
          <a:bodyPr anchor="ctr"/>
          <a:lstStyle/>
          <a:p>
            <a:r>
              <a:rPr lang="en-US" dirty="0"/>
              <a:t>What to expect</a:t>
            </a:r>
          </a:p>
        </p:txBody>
      </p:sp>
      <p:sp>
        <p:nvSpPr>
          <p:cNvPr id="9" name="Rectangle 8"/>
          <p:cNvSpPr/>
          <p:nvPr/>
        </p:nvSpPr>
        <p:spPr>
          <a:xfrm>
            <a:off x="602783" y="1883673"/>
            <a:ext cx="7750065" cy="4401205"/>
          </a:xfrm>
          <a:prstGeom prst="rect">
            <a:avLst/>
          </a:prstGeom>
        </p:spPr>
        <p:txBody>
          <a:bodyPr wrap="square">
            <a:spAutoFit/>
          </a:bodyPr>
          <a:lstStyle/>
          <a:p>
            <a:pPr marL="342900" indent="-342900">
              <a:buFont typeface="Arial"/>
              <a:buChar char="•"/>
            </a:pPr>
            <a:r>
              <a:rPr lang="en-US" sz="2400" dirty="0"/>
              <a:t>Introduction to the research area of microbial community metagenomics</a:t>
            </a:r>
          </a:p>
          <a:p>
            <a:pPr marL="342900" indent="-342900">
              <a:buFont typeface="Arial"/>
              <a:buChar char="•"/>
            </a:pPr>
            <a:endParaRPr lang="en-US" sz="2400" dirty="0"/>
          </a:p>
          <a:p>
            <a:pPr marL="342900" indent="-342900">
              <a:buFont typeface="Arial"/>
              <a:buChar char="•"/>
            </a:pPr>
            <a:r>
              <a:rPr lang="en-US" sz="2400" dirty="0"/>
              <a:t>We will balance tutorials with REAL scientific research for the next 3.5 weeks</a:t>
            </a:r>
          </a:p>
          <a:p>
            <a:pPr marL="800100" lvl="1" indent="-342900">
              <a:buFont typeface="Arial"/>
              <a:buChar char="•"/>
            </a:pPr>
            <a:r>
              <a:rPr lang="en-US" sz="2000" dirty="0"/>
              <a:t>Things may not work out as planned.</a:t>
            </a:r>
          </a:p>
          <a:p>
            <a:pPr marL="800100" lvl="1" indent="-342900">
              <a:buFont typeface="Arial"/>
              <a:buChar char="•"/>
            </a:pPr>
            <a:r>
              <a:rPr lang="en-US" sz="2000" dirty="0"/>
              <a:t>Your supervisor will be managing multiple projects as well as yours. Please be patient with them. If you have “spare time”, read papers, practice some of the skills you acquire, etc.</a:t>
            </a:r>
          </a:p>
          <a:p>
            <a:pPr marL="800100" lvl="1" indent="-342900">
              <a:buFont typeface="Arial"/>
              <a:buChar char="•"/>
            </a:pPr>
            <a:r>
              <a:rPr lang="en-US" sz="2000" dirty="0"/>
              <a:t>You will get out what you put in</a:t>
            </a:r>
            <a:r>
              <a:rPr lang="is-IS" sz="2000" dirty="0"/>
              <a:t>…</a:t>
            </a:r>
          </a:p>
          <a:p>
            <a:pPr marL="800100" lvl="1" indent="-342900">
              <a:buFont typeface="Arial"/>
              <a:buChar char="•"/>
            </a:pPr>
            <a:r>
              <a:rPr lang="is-IS" sz="2000" dirty="0"/>
              <a:t>You are expected to work professionally and responsibly at all times.</a:t>
            </a:r>
            <a:endParaRPr lang="en-US" sz="2000" dirty="0"/>
          </a:p>
        </p:txBody>
      </p:sp>
      <p:sp>
        <p:nvSpPr>
          <p:cNvPr id="7" name="Footer Placeholder 3">
            <a:extLst>
              <a:ext uri="{FF2B5EF4-FFF2-40B4-BE49-F238E27FC236}">
                <a16:creationId xmlns:a16="http://schemas.microsoft.com/office/drawing/2014/main" id="{82B3553A-EA78-EF44-B259-D584E0251327}"/>
              </a:ext>
            </a:extLst>
          </p:cNvPr>
          <p:cNvSpPr>
            <a:spLocks noGrp="1"/>
          </p:cNvSpPr>
          <p:nvPr>
            <p:ph type="ftr" sz="quarter" idx="11"/>
          </p:nvPr>
        </p:nvSpPr>
        <p:spPr>
          <a:xfrm>
            <a:off x="4572000" y="6308726"/>
            <a:ext cx="3208613" cy="468312"/>
          </a:xfrm>
        </p:spPr>
        <p:txBody>
          <a:bodyPr/>
          <a:lstStyle/>
          <a:p>
            <a:r>
              <a:rPr lang="de-DE" dirty="0"/>
              <a:t>Guillem Salazar &amp; Melanie Lang</a:t>
            </a:r>
          </a:p>
        </p:txBody>
      </p:sp>
    </p:spTree>
    <p:extLst>
      <p:ext uri="{BB962C8B-B14F-4D97-AF65-F5344CB8AC3E}">
        <p14:creationId xmlns:p14="http://schemas.microsoft.com/office/powerpoint/2010/main" val="41188630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Important points for </a:t>
            </a:r>
            <a:r>
              <a:rPr lang="en-US" i="1" dirty="0"/>
              <a:t>real</a:t>
            </a:r>
            <a:r>
              <a:rPr lang="en-US" dirty="0"/>
              <a:t> research</a:t>
            </a:r>
          </a:p>
        </p:txBody>
      </p:sp>
      <p:sp>
        <p:nvSpPr>
          <p:cNvPr id="3" name="Content Placeholder 2"/>
          <p:cNvSpPr>
            <a:spLocks noGrp="1"/>
          </p:cNvSpPr>
          <p:nvPr>
            <p:ph idx="1"/>
          </p:nvPr>
        </p:nvSpPr>
        <p:spPr/>
        <p:txBody>
          <a:bodyPr>
            <a:normAutofit/>
          </a:bodyPr>
          <a:lstStyle/>
          <a:p>
            <a:r>
              <a:rPr lang="en-US" dirty="0"/>
              <a:t>Scientific Integrity</a:t>
            </a:r>
          </a:p>
          <a:p>
            <a:pPr lvl="1"/>
            <a:r>
              <a:rPr lang="en-US" dirty="0"/>
              <a:t>You will be working in an environment and with equipment that is shared with the Microbiome Research laboratory.</a:t>
            </a:r>
          </a:p>
          <a:p>
            <a:pPr lvl="1"/>
            <a:r>
              <a:rPr lang="en-US" dirty="0"/>
              <a:t>Be respectful, do not enter experimental laboratories, etc.</a:t>
            </a:r>
          </a:p>
          <a:p>
            <a:pPr lvl="1"/>
            <a:r>
              <a:rPr lang="en-US" dirty="0"/>
              <a:t>Do not remove/modify any data on the systems that are unrelated to your work. If in any doubt ASK (we prefer stupid questions to stupid accidents!)</a:t>
            </a:r>
          </a:p>
          <a:p>
            <a:pPr lvl="1"/>
            <a:r>
              <a:rPr lang="en-US" dirty="0"/>
              <a:t>When doing original work, you need to document what you do, so that it is reproducible for anyone else.</a:t>
            </a:r>
          </a:p>
          <a:p>
            <a:pPr lvl="1"/>
            <a:r>
              <a:rPr lang="en-US" dirty="0"/>
              <a:t>Take time to think and talk through course content so you understand what you are doing.</a:t>
            </a:r>
          </a:p>
        </p:txBody>
      </p:sp>
      <p:sp>
        <p:nvSpPr>
          <p:cNvPr id="7" name="Date Placeholder 6">
            <a:extLst>
              <a:ext uri="{FF2B5EF4-FFF2-40B4-BE49-F238E27FC236}">
                <a16:creationId xmlns:a16="http://schemas.microsoft.com/office/drawing/2014/main" id="{360BEE4B-E982-2D44-968E-6FFFD95FBB80}"/>
              </a:ext>
            </a:extLst>
          </p:cNvPr>
          <p:cNvSpPr>
            <a:spLocks noGrp="1"/>
          </p:cNvSpPr>
          <p:nvPr>
            <p:ph type="dt" sz="half" idx="10"/>
          </p:nvPr>
        </p:nvSpPr>
        <p:spPr/>
        <p:txBody>
          <a:bodyPr/>
          <a:lstStyle/>
          <a:p>
            <a:fld id="{C6CC197C-2981-714F-BF02-CBCC575975CF}" type="datetime5">
              <a:rPr lang="en-US" smtClean="0"/>
              <a:t>9-Nov-21</a:t>
            </a:fld>
            <a:endParaRPr lang="en-US"/>
          </a:p>
        </p:txBody>
      </p:sp>
      <p:sp>
        <p:nvSpPr>
          <p:cNvPr id="9" name="Slide Number Placeholder 8">
            <a:extLst>
              <a:ext uri="{FF2B5EF4-FFF2-40B4-BE49-F238E27FC236}">
                <a16:creationId xmlns:a16="http://schemas.microsoft.com/office/drawing/2014/main" id="{84FD4CFD-D7C2-A940-9791-90A58A217E8C}"/>
              </a:ext>
            </a:extLst>
          </p:cNvPr>
          <p:cNvSpPr>
            <a:spLocks noGrp="1"/>
          </p:cNvSpPr>
          <p:nvPr>
            <p:ph type="sldNum" sz="quarter" idx="12"/>
          </p:nvPr>
        </p:nvSpPr>
        <p:spPr/>
        <p:txBody>
          <a:bodyPr/>
          <a:lstStyle/>
          <a:p>
            <a:fld id="{0BCCC639-F27E-534C-9D2A-85662285B476}" type="slidenum">
              <a:rPr lang="en-US" smtClean="0"/>
              <a:t>6</a:t>
            </a:fld>
            <a:endParaRPr lang="en-US"/>
          </a:p>
        </p:txBody>
      </p:sp>
      <p:sp>
        <p:nvSpPr>
          <p:cNvPr id="10" name="Footer Placeholder 3">
            <a:extLst>
              <a:ext uri="{FF2B5EF4-FFF2-40B4-BE49-F238E27FC236}">
                <a16:creationId xmlns:a16="http://schemas.microsoft.com/office/drawing/2014/main" id="{854500F8-FE12-2D4A-947B-4F9146FD58EB}"/>
              </a:ext>
            </a:extLst>
          </p:cNvPr>
          <p:cNvSpPr>
            <a:spLocks noGrp="1"/>
          </p:cNvSpPr>
          <p:nvPr>
            <p:ph type="ftr" sz="quarter" idx="11"/>
          </p:nvPr>
        </p:nvSpPr>
        <p:spPr>
          <a:xfrm>
            <a:off x="4572000" y="6308726"/>
            <a:ext cx="3208613" cy="468312"/>
          </a:xfrm>
        </p:spPr>
        <p:txBody>
          <a:bodyPr/>
          <a:lstStyle/>
          <a:p>
            <a:r>
              <a:rPr lang="de-DE" dirty="0"/>
              <a:t>Guillem Salazar &amp; Melanie Lang</a:t>
            </a:r>
          </a:p>
        </p:txBody>
      </p:sp>
    </p:spTree>
    <p:extLst>
      <p:ext uri="{BB962C8B-B14F-4D97-AF65-F5344CB8AC3E}">
        <p14:creationId xmlns:p14="http://schemas.microsoft.com/office/powerpoint/2010/main" val="3081939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Plan for the next 3 weeks</a:t>
            </a:r>
          </a:p>
        </p:txBody>
      </p:sp>
      <p:sp>
        <p:nvSpPr>
          <p:cNvPr id="4" name="Date Placeholder 3"/>
          <p:cNvSpPr>
            <a:spLocks noGrp="1"/>
          </p:cNvSpPr>
          <p:nvPr>
            <p:ph type="dt" sz="half" idx="10"/>
          </p:nvPr>
        </p:nvSpPr>
        <p:spPr/>
        <p:txBody>
          <a:bodyPr/>
          <a:lstStyle/>
          <a:p>
            <a:fld id="{286F4972-00F4-B440-A2BC-CBDAE00279BE}" type="datetime5">
              <a:rPr lang="en-US" smtClean="0"/>
              <a:t>9-Nov-21</a:t>
            </a:fld>
            <a:endParaRPr lang="en-US" dirty="0"/>
          </a:p>
        </p:txBody>
      </p:sp>
      <p:sp>
        <p:nvSpPr>
          <p:cNvPr id="6" name="Slide Number Placeholder 5"/>
          <p:cNvSpPr>
            <a:spLocks noGrp="1"/>
          </p:cNvSpPr>
          <p:nvPr>
            <p:ph type="sldNum" sz="quarter" idx="12"/>
          </p:nvPr>
        </p:nvSpPr>
        <p:spPr/>
        <p:txBody>
          <a:bodyPr/>
          <a:lstStyle/>
          <a:p>
            <a:fld id="{0BCCC639-F27E-534C-9D2A-85662285B476}" type="slidenum">
              <a:rPr lang="en-US" smtClean="0"/>
              <a:t>7</a:t>
            </a:fld>
            <a:endParaRPr lang="en-US"/>
          </a:p>
        </p:txBody>
      </p:sp>
      <p:sp>
        <p:nvSpPr>
          <p:cNvPr id="7" name="Content Placeholder 6"/>
          <p:cNvSpPr>
            <a:spLocks noGrp="1"/>
          </p:cNvSpPr>
          <p:nvPr>
            <p:ph idx="1"/>
          </p:nvPr>
        </p:nvSpPr>
        <p:spPr>
          <a:xfrm>
            <a:off x="323850" y="1830348"/>
            <a:ext cx="8483938" cy="4478378"/>
          </a:xfrm>
        </p:spPr>
        <p:txBody>
          <a:bodyPr/>
          <a:lstStyle/>
          <a:p>
            <a:r>
              <a:rPr lang="en-US" dirty="0"/>
              <a:t>Learn basics of describing microbial communities through sequencing technologies.</a:t>
            </a:r>
          </a:p>
          <a:p>
            <a:pPr marL="0" indent="0">
              <a:buNone/>
            </a:pPr>
            <a:endParaRPr lang="en-US" dirty="0"/>
          </a:p>
          <a:p>
            <a:r>
              <a:rPr lang="en-US" dirty="0"/>
              <a:t>Apply data analysis to understand their composition in a real-case study:</a:t>
            </a:r>
          </a:p>
          <a:p>
            <a:endParaRPr lang="en-US" dirty="0"/>
          </a:p>
          <a:p>
            <a:endParaRPr lang="en-US" dirty="0"/>
          </a:p>
          <a:p>
            <a:endParaRPr lang="en-US" dirty="0"/>
          </a:p>
          <a:p>
            <a:pPr marL="0" indent="0">
              <a:buNone/>
            </a:pPr>
            <a:endParaRPr lang="en-US" dirty="0"/>
          </a:p>
          <a:p>
            <a:r>
              <a:rPr lang="en-US" dirty="0"/>
              <a:t>Identify and work on research questions you would like to address.</a:t>
            </a:r>
          </a:p>
        </p:txBody>
      </p:sp>
      <p:sp>
        <p:nvSpPr>
          <p:cNvPr id="8" name="TextBox 7">
            <a:extLst>
              <a:ext uri="{FF2B5EF4-FFF2-40B4-BE49-F238E27FC236}">
                <a16:creationId xmlns:a16="http://schemas.microsoft.com/office/drawing/2014/main" id="{5220791C-2401-014A-9578-D8A16D8AEBEE}"/>
              </a:ext>
            </a:extLst>
          </p:cNvPr>
          <p:cNvSpPr txBox="1"/>
          <p:nvPr/>
        </p:nvSpPr>
        <p:spPr>
          <a:xfrm>
            <a:off x="679270" y="3963220"/>
            <a:ext cx="7870422" cy="1200329"/>
          </a:xfrm>
          <a:prstGeom prst="rect">
            <a:avLst/>
          </a:prstGeom>
          <a:noFill/>
          <a:ln>
            <a:noFill/>
          </a:ln>
        </p:spPr>
        <p:txBody>
          <a:bodyPr wrap="square" rtlCol="0">
            <a:spAutoFit/>
          </a:bodyPr>
          <a:lstStyle/>
          <a:p>
            <a:pPr algn="ctr"/>
            <a:r>
              <a:rPr lang="en-US" dirty="0"/>
              <a:t>Describe/Understand the changes of the composition and diversity within the intestinal microbiome in patients with acute myeloid leukemia (AML) undergoing induction chemotherapy and how these are influenced by administration of antibiotics.</a:t>
            </a:r>
          </a:p>
        </p:txBody>
      </p:sp>
      <p:sp>
        <p:nvSpPr>
          <p:cNvPr id="9" name="Footer Placeholder 3">
            <a:extLst>
              <a:ext uri="{FF2B5EF4-FFF2-40B4-BE49-F238E27FC236}">
                <a16:creationId xmlns:a16="http://schemas.microsoft.com/office/drawing/2014/main" id="{CE22DD77-168E-F443-892D-108E7CF94CAC}"/>
              </a:ext>
            </a:extLst>
          </p:cNvPr>
          <p:cNvSpPr>
            <a:spLocks noGrp="1"/>
          </p:cNvSpPr>
          <p:nvPr>
            <p:ph type="ftr" sz="quarter" idx="11"/>
          </p:nvPr>
        </p:nvSpPr>
        <p:spPr>
          <a:xfrm>
            <a:off x="4572000" y="6308726"/>
            <a:ext cx="3208613" cy="468312"/>
          </a:xfrm>
        </p:spPr>
        <p:txBody>
          <a:bodyPr/>
          <a:lstStyle/>
          <a:p>
            <a:r>
              <a:rPr lang="de-DE" dirty="0"/>
              <a:t>Guillem Salazar &amp; Melanie Lang</a:t>
            </a:r>
          </a:p>
        </p:txBody>
      </p:sp>
    </p:spTree>
    <p:extLst>
      <p:ext uri="{BB962C8B-B14F-4D97-AF65-F5344CB8AC3E}">
        <p14:creationId xmlns:p14="http://schemas.microsoft.com/office/powerpoint/2010/main" val="407726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823" y="1739763"/>
            <a:ext cx="8483938" cy="4213224"/>
          </a:xfrm>
        </p:spPr>
        <p:txBody>
          <a:bodyPr/>
          <a:lstStyle/>
          <a:p>
            <a:pPr lvl="1"/>
            <a:endParaRPr lang="en-US" dirty="0"/>
          </a:p>
          <a:p>
            <a:pPr lvl="1"/>
            <a:r>
              <a:rPr lang="en-US" dirty="0"/>
              <a:t>Use of bioinformatics software and programming language R.</a:t>
            </a:r>
          </a:p>
          <a:p>
            <a:pPr marL="361950" lvl="1" indent="0">
              <a:buNone/>
            </a:pPr>
            <a:endParaRPr lang="en-US" dirty="0"/>
          </a:p>
          <a:p>
            <a:pPr lvl="1"/>
            <a:r>
              <a:rPr lang="en-US" dirty="0"/>
              <a:t>Use data from PCR-amplified 16S rRNA gene fragments and metagenomes to analyze microbial communities. </a:t>
            </a:r>
          </a:p>
          <a:p>
            <a:pPr lvl="1"/>
            <a:endParaRPr lang="en-US" dirty="0"/>
          </a:p>
          <a:p>
            <a:pPr lvl="1"/>
            <a:r>
              <a:rPr lang="en-US" dirty="0"/>
              <a:t>Use command line software to analyze data.</a:t>
            </a:r>
          </a:p>
          <a:p>
            <a:pPr lvl="1"/>
            <a:endParaRPr lang="en-US" dirty="0"/>
          </a:p>
          <a:p>
            <a:pPr lvl="1"/>
            <a:r>
              <a:rPr lang="en-US" dirty="0"/>
              <a:t>Work on specific research questions in groups.</a:t>
            </a:r>
          </a:p>
        </p:txBody>
      </p:sp>
      <p:sp>
        <p:nvSpPr>
          <p:cNvPr id="4" name="Date Placeholder 3"/>
          <p:cNvSpPr>
            <a:spLocks noGrp="1"/>
          </p:cNvSpPr>
          <p:nvPr>
            <p:ph type="dt" sz="half" idx="10"/>
          </p:nvPr>
        </p:nvSpPr>
        <p:spPr/>
        <p:txBody>
          <a:bodyPr/>
          <a:lstStyle/>
          <a:p>
            <a:fld id="{828E3B32-3E62-F144-B96A-942B2E605D69}" type="datetime5">
              <a:rPr lang="en-US" smtClean="0"/>
              <a:t>9-Nov-21</a:t>
            </a:fld>
            <a:endParaRPr lang="en-US"/>
          </a:p>
        </p:txBody>
      </p:sp>
      <p:sp>
        <p:nvSpPr>
          <p:cNvPr id="6" name="Slide Number Placeholder 5"/>
          <p:cNvSpPr>
            <a:spLocks noGrp="1"/>
          </p:cNvSpPr>
          <p:nvPr>
            <p:ph type="sldNum" sz="quarter" idx="12"/>
          </p:nvPr>
        </p:nvSpPr>
        <p:spPr/>
        <p:txBody>
          <a:bodyPr/>
          <a:lstStyle/>
          <a:p>
            <a:fld id="{0BCCC639-F27E-534C-9D2A-85662285B476}" type="slidenum">
              <a:rPr lang="en-US" smtClean="0"/>
              <a:t>8</a:t>
            </a:fld>
            <a:endParaRPr lang="en-US"/>
          </a:p>
        </p:txBody>
      </p:sp>
      <p:sp>
        <p:nvSpPr>
          <p:cNvPr id="11" name="Title 1">
            <a:extLst>
              <a:ext uri="{FF2B5EF4-FFF2-40B4-BE49-F238E27FC236}">
                <a16:creationId xmlns:a16="http://schemas.microsoft.com/office/drawing/2014/main" id="{C7067F5C-1A1D-3548-B795-55D897E8E5A9}"/>
              </a:ext>
            </a:extLst>
          </p:cNvPr>
          <p:cNvSpPr>
            <a:spLocks noGrp="1"/>
          </p:cNvSpPr>
          <p:nvPr>
            <p:ph type="title"/>
          </p:nvPr>
        </p:nvSpPr>
        <p:spPr>
          <a:xfrm>
            <a:off x="323850" y="620714"/>
            <a:ext cx="8496300" cy="972000"/>
          </a:xfrm>
        </p:spPr>
        <p:txBody>
          <a:bodyPr anchor="ctr"/>
          <a:lstStyle/>
          <a:p>
            <a:r>
              <a:rPr lang="en-US" dirty="0"/>
              <a:t>Methods</a:t>
            </a:r>
          </a:p>
        </p:txBody>
      </p:sp>
      <p:sp>
        <p:nvSpPr>
          <p:cNvPr id="7" name="Footer Placeholder 3">
            <a:extLst>
              <a:ext uri="{FF2B5EF4-FFF2-40B4-BE49-F238E27FC236}">
                <a16:creationId xmlns:a16="http://schemas.microsoft.com/office/drawing/2014/main" id="{3CCB406C-7F27-AF40-AF13-8DF22139C03E}"/>
              </a:ext>
            </a:extLst>
          </p:cNvPr>
          <p:cNvSpPr>
            <a:spLocks noGrp="1"/>
          </p:cNvSpPr>
          <p:nvPr>
            <p:ph type="ftr" sz="quarter" idx="11"/>
          </p:nvPr>
        </p:nvSpPr>
        <p:spPr>
          <a:xfrm>
            <a:off x="4572000" y="6308726"/>
            <a:ext cx="3208613" cy="468312"/>
          </a:xfrm>
        </p:spPr>
        <p:txBody>
          <a:bodyPr/>
          <a:lstStyle/>
          <a:p>
            <a:r>
              <a:rPr lang="de-DE" dirty="0"/>
              <a:t>Guillem Salazar &amp; Melanie Lang</a:t>
            </a:r>
          </a:p>
        </p:txBody>
      </p:sp>
    </p:spTree>
    <p:extLst>
      <p:ext uri="{BB962C8B-B14F-4D97-AF65-F5344CB8AC3E}">
        <p14:creationId xmlns:p14="http://schemas.microsoft.com/office/powerpoint/2010/main" val="2442534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Assessment</a:t>
            </a:r>
          </a:p>
        </p:txBody>
      </p:sp>
      <p:sp>
        <p:nvSpPr>
          <p:cNvPr id="3" name="Content Placeholder 2"/>
          <p:cNvSpPr>
            <a:spLocks noGrp="1"/>
          </p:cNvSpPr>
          <p:nvPr>
            <p:ph idx="1"/>
          </p:nvPr>
        </p:nvSpPr>
        <p:spPr>
          <a:xfrm>
            <a:off x="323850" y="1592714"/>
            <a:ext cx="8483938" cy="4213224"/>
          </a:xfrm>
        </p:spPr>
        <p:txBody>
          <a:bodyPr>
            <a:normAutofit fontScale="77500" lnSpcReduction="20000"/>
          </a:bodyPr>
          <a:lstStyle/>
          <a:p>
            <a:pPr marL="0" indent="0">
              <a:buNone/>
            </a:pPr>
            <a:r>
              <a:rPr lang="en-US" b="1" dirty="0">
                <a:solidFill>
                  <a:schemeClr val="bg2"/>
                </a:solidFill>
              </a:rPr>
              <a:t>1) Written report (1/3)</a:t>
            </a:r>
            <a:r>
              <a:rPr lang="en-US" b="1" dirty="0">
                <a:solidFill>
                  <a:srgbClr val="FF0000"/>
                </a:solidFill>
              </a:rPr>
              <a:t> </a:t>
            </a:r>
            <a:r>
              <a:rPr lang="en-US" dirty="0"/>
              <a:t>in the format of a short scientific paper.  </a:t>
            </a:r>
          </a:p>
          <a:p>
            <a:pPr>
              <a:buFont typeface="Wingdings" pitchFamily="2" charset="2"/>
              <a:buChar char="à"/>
            </a:pPr>
            <a:r>
              <a:rPr lang="en-US" sz="1800" dirty="0"/>
              <a:t>Title, Abstract, Introduction, Methods, Results, Discussion (+Figure/Table)</a:t>
            </a:r>
          </a:p>
          <a:p>
            <a:endParaRPr lang="en-US" dirty="0"/>
          </a:p>
          <a:p>
            <a:r>
              <a:rPr lang="en-US" dirty="0"/>
              <a:t>Each student should prepare at least one figure/table with legends/headers</a:t>
            </a:r>
          </a:p>
          <a:p>
            <a:endParaRPr lang="en-US" dirty="0"/>
          </a:p>
          <a:p>
            <a:r>
              <a:rPr lang="en-US" dirty="0"/>
              <a:t>Each participant should produce their own report. Plagiarism will not be tolerated.</a:t>
            </a:r>
          </a:p>
          <a:p>
            <a:endParaRPr lang="en-US" dirty="0"/>
          </a:p>
          <a:p>
            <a:r>
              <a:rPr lang="en-US" dirty="0"/>
              <a:t>Font size 12, 1.5 line spacing. Maximum 10 pages in total including figures, legends and references.</a:t>
            </a:r>
          </a:p>
          <a:p>
            <a:pPr marL="0" indent="0">
              <a:buNone/>
            </a:pPr>
            <a:r>
              <a:rPr lang="en-US" b="1" dirty="0">
                <a:sym typeface="Wingdings"/>
              </a:rPr>
              <a:t>	</a:t>
            </a:r>
            <a:r>
              <a:rPr lang="en-US" b="1" dirty="0">
                <a:solidFill>
                  <a:srgbClr val="FF0000"/>
                </a:solidFill>
                <a:sym typeface="Wingdings"/>
              </a:rPr>
              <a:t> </a:t>
            </a:r>
            <a:r>
              <a:rPr lang="en-US" b="1" dirty="0">
                <a:solidFill>
                  <a:srgbClr val="FF0000"/>
                </a:solidFill>
              </a:rPr>
              <a:t>Hand in by December 16</a:t>
            </a:r>
            <a:r>
              <a:rPr lang="en-US" b="1" baseline="30000" dirty="0">
                <a:solidFill>
                  <a:srgbClr val="FF0000"/>
                </a:solidFill>
              </a:rPr>
              <a:t>th</a:t>
            </a:r>
            <a:r>
              <a:rPr lang="en-US" b="1" dirty="0">
                <a:solidFill>
                  <a:srgbClr val="FF0000"/>
                </a:solidFill>
              </a:rPr>
              <a:t> 2021</a:t>
            </a:r>
          </a:p>
          <a:p>
            <a:pPr marL="0" indent="0">
              <a:buNone/>
            </a:pPr>
            <a:endParaRPr lang="en-US" b="1" dirty="0">
              <a:solidFill>
                <a:schemeClr val="bg2"/>
              </a:solidFill>
            </a:endParaRPr>
          </a:p>
          <a:p>
            <a:pPr marL="0" indent="0">
              <a:buNone/>
            </a:pPr>
            <a:r>
              <a:rPr lang="en-US" b="1" dirty="0">
                <a:solidFill>
                  <a:schemeClr val="bg2"/>
                </a:solidFill>
              </a:rPr>
              <a:t>2) Written exam (1/3)</a:t>
            </a:r>
          </a:p>
          <a:p>
            <a:pPr marL="0" indent="0">
              <a:buNone/>
            </a:pPr>
            <a:r>
              <a:rPr lang="en-US" b="1" dirty="0">
                <a:solidFill>
                  <a:schemeClr val="bg2"/>
                </a:solidFill>
              </a:rPr>
              <a:t>3) Oral presentation (1/3):</a:t>
            </a:r>
            <a:r>
              <a:rPr lang="en-US" b="1" dirty="0">
                <a:solidFill>
                  <a:srgbClr val="FF0000"/>
                </a:solidFill>
              </a:rPr>
              <a:t> </a:t>
            </a:r>
            <a:r>
              <a:rPr lang="en-US" dirty="0"/>
              <a:t>20 min (15+5)</a:t>
            </a:r>
          </a:p>
        </p:txBody>
      </p:sp>
      <p:sp>
        <p:nvSpPr>
          <p:cNvPr id="7" name="Date Placeholder 6">
            <a:extLst>
              <a:ext uri="{FF2B5EF4-FFF2-40B4-BE49-F238E27FC236}">
                <a16:creationId xmlns:a16="http://schemas.microsoft.com/office/drawing/2014/main" id="{291FE2B1-936D-0348-BEE5-9E33CD2CFFB1}"/>
              </a:ext>
            </a:extLst>
          </p:cNvPr>
          <p:cNvSpPr>
            <a:spLocks noGrp="1"/>
          </p:cNvSpPr>
          <p:nvPr>
            <p:ph type="dt" sz="half" idx="10"/>
          </p:nvPr>
        </p:nvSpPr>
        <p:spPr/>
        <p:txBody>
          <a:bodyPr/>
          <a:lstStyle/>
          <a:p>
            <a:fld id="{4512F344-7670-3946-961F-594FF0D1DFE5}" type="datetime5">
              <a:rPr lang="en-US" smtClean="0"/>
              <a:t>9-Nov-21</a:t>
            </a:fld>
            <a:endParaRPr lang="en-US"/>
          </a:p>
        </p:txBody>
      </p:sp>
      <p:sp>
        <p:nvSpPr>
          <p:cNvPr id="9" name="Slide Number Placeholder 8">
            <a:extLst>
              <a:ext uri="{FF2B5EF4-FFF2-40B4-BE49-F238E27FC236}">
                <a16:creationId xmlns:a16="http://schemas.microsoft.com/office/drawing/2014/main" id="{A19BCCA8-69B5-9C44-AB6B-30218B2A73B6}"/>
              </a:ext>
            </a:extLst>
          </p:cNvPr>
          <p:cNvSpPr>
            <a:spLocks noGrp="1"/>
          </p:cNvSpPr>
          <p:nvPr>
            <p:ph type="sldNum" sz="quarter" idx="12"/>
          </p:nvPr>
        </p:nvSpPr>
        <p:spPr/>
        <p:txBody>
          <a:bodyPr/>
          <a:lstStyle/>
          <a:p>
            <a:fld id="{0BCCC639-F27E-534C-9D2A-85662285B476}" type="slidenum">
              <a:rPr lang="en-US" smtClean="0"/>
              <a:t>9</a:t>
            </a:fld>
            <a:endParaRPr lang="en-US"/>
          </a:p>
        </p:txBody>
      </p:sp>
      <p:sp>
        <p:nvSpPr>
          <p:cNvPr id="10" name="Footer Placeholder 3">
            <a:extLst>
              <a:ext uri="{FF2B5EF4-FFF2-40B4-BE49-F238E27FC236}">
                <a16:creationId xmlns:a16="http://schemas.microsoft.com/office/drawing/2014/main" id="{E183A35F-CE94-9C49-B439-7867972AC272}"/>
              </a:ext>
            </a:extLst>
          </p:cNvPr>
          <p:cNvSpPr>
            <a:spLocks noGrp="1"/>
          </p:cNvSpPr>
          <p:nvPr>
            <p:ph type="ftr" sz="quarter" idx="11"/>
          </p:nvPr>
        </p:nvSpPr>
        <p:spPr>
          <a:xfrm>
            <a:off x="4572000" y="6308726"/>
            <a:ext cx="3208613" cy="468312"/>
          </a:xfrm>
        </p:spPr>
        <p:txBody>
          <a:bodyPr/>
          <a:lstStyle/>
          <a:p>
            <a:r>
              <a:rPr lang="de-DE" dirty="0"/>
              <a:t>Guillem Salazar &amp; Melanie Lang</a:t>
            </a:r>
          </a:p>
        </p:txBody>
      </p:sp>
    </p:spTree>
    <p:extLst>
      <p:ext uri="{BB962C8B-B14F-4D97-AF65-F5344CB8AC3E}">
        <p14:creationId xmlns:p14="http://schemas.microsoft.com/office/powerpoint/2010/main" val="892898265"/>
      </p:ext>
    </p:extLst>
  </p:cSld>
  <p:clrMapOvr>
    <a:masterClrMapping/>
  </p:clrMapOvr>
</p:sld>
</file>

<file path=ppt/theme/theme1.xml><?xml version="1.0" encoding="utf-8"?>
<a:theme xmlns:a="http://schemas.openxmlformats.org/drawingml/2006/main" name="Default Theme">
  <a:themeElements>
    <a:clrScheme name="ETH Zuerich - Fachwelt">
      <a:dk1>
        <a:sysClr val="windowText" lastClr="000000"/>
      </a:dk1>
      <a:lt1>
        <a:sysClr val="window" lastClr="FFFFFF"/>
      </a:lt1>
      <a:dk2>
        <a:srgbClr val="72791C"/>
      </a:dk2>
      <a:lt2>
        <a:srgbClr val="1269B0"/>
      </a:lt2>
      <a:accent1>
        <a:srgbClr val="91056A"/>
      </a:accent1>
      <a:accent2>
        <a:srgbClr val="6F6F64"/>
      </a:accent2>
      <a:accent3>
        <a:srgbClr val="A8322D"/>
      </a:accent3>
      <a:accent4>
        <a:srgbClr val="007A96"/>
      </a:accent4>
      <a:accent5>
        <a:srgbClr val="956013"/>
      </a:accent5>
      <a:accent6>
        <a:srgbClr val="FFFFFF"/>
      </a:accent6>
      <a:hlink>
        <a:srgbClr val="1269B0"/>
      </a:hlink>
      <a:folHlink>
        <a:srgbClr val="8CB63C"/>
      </a:folHlink>
    </a:clrScheme>
    <a:fontScheme name="ETH Züric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12246</TotalTime>
  <Words>777</Words>
  <Application>Microsoft Macintosh PowerPoint</Application>
  <PresentationFormat>Presentación en pantalla (4:3)</PresentationFormat>
  <Paragraphs>127</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Wingdings</vt:lpstr>
      <vt:lpstr>Default Theme</vt:lpstr>
      <vt:lpstr>551-1119-00L Microbial Community Genomics</vt:lpstr>
      <vt:lpstr>Important information: COVID-related guidelines</vt:lpstr>
      <vt:lpstr>Supervisors</vt:lpstr>
      <vt:lpstr>Learning objectives</vt:lpstr>
      <vt:lpstr>What to expect</vt:lpstr>
      <vt:lpstr>Important points for real research</vt:lpstr>
      <vt:lpstr>Plan for the next 3 weeks</vt:lpstr>
      <vt:lpstr>Methods</vt:lpstr>
      <vt:lpstr>Assessment</vt:lpstr>
      <vt:lpstr>Timing – week 1</vt:lpstr>
      <vt:lpstr>Timing – week 2</vt:lpstr>
      <vt:lpstr>Timing – week 3</vt:lpstr>
      <vt:lpstr>Timing – week 4</vt:lpstr>
      <vt:lpstr>Important information: learning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Wetter</dc:creator>
  <cp:lastModifiedBy>Microsoft Office User</cp:lastModifiedBy>
  <cp:revision>85</cp:revision>
  <dcterms:created xsi:type="dcterms:W3CDTF">2017-02-16T08:01:47Z</dcterms:created>
  <dcterms:modified xsi:type="dcterms:W3CDTF">2021-11-09T08:14:34Z</dcterms:modified>
</cp:coreProperties>
</file>