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6EB07-AFBD-7B4A-9D75-F0C2E46B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ED0A6-FC04-ED45-A4FB-2306C0CA8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D05FC-F237-BC4C-9F73-B94DFE79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19A948-78C3-CB4D-8A15-30BEE0C2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A09D3-CB5B-1346-8798-B40BF19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AA0B5-A1C0-1A43-B698-1F49F8DE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3DE881-0838-004F-81B8-43EF669C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89816-8EC9-1E4A-BBCC-2AC7604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46E52-C051-6A4F-AB84-59B75A0A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09791-A107-2142-B970-AD9940FA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7B0DB4-B8C6-3F43-BA24-E3DE1F226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1735E4-0375-C649-9D2D-8D48AFC17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1708F-7E72-5641-BFA3-E41C8FF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1108A-B804-EB4A-94D3-1AF9E97D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A1A19-4EE3-5D43-8F19-4FBC832D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F02D8-FB7B-BD4B-A91B-E25D28D4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E4A3DD-0330-8F43-87D0-55D5E107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28099-C8FB-DF4D-B30A-92EF18F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E9A86-559A-DF47-944B-C122211C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37E7A-F6EF-D744-8942-5FD09DD9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DEB2C-BC9A-FB43-8ACB-5B08091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8EBE94-CA44-8249-83FA-A32C7D825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D8B1B-F115-664A-90F4-F6A9D37B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E1DAA-E991-5C46-B75A-59A4320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5CDFC-4131-1C4A-BE0F-EF1641B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D178E-E015-FC43-B54E-804023A7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983B5-1530-DD47-BF8E-64686B214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9C261-3DB7-DB43-93D3-8F929FD35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D3CA80-FA9E-0F4A-806B-E75EAD6D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430CF-FC97-474D-9D8B-C39FB091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7ABCAB-B37A-9246-9F8F-0DD394A3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76852-919E-D649-AC90-B09D58B0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66C41-BBDC-BC43-A70D-50C3A3F7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6282F9-4926-234F-89D0-BAEB55E4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E2C7E6-48D1-6747-A3F1-57AA54B2E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C42EB2-9314-A542-8A03-3625670F6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1F7FD8-597F-C144-9895-FC176F74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708754-1DD2-BF4A-8D37-5177D85F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3907-A78B-9E45-BF07-7EAAFDA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03C09-4432-2946-BA38-8D05A8F1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CE3E9F-6F80-0144-8B1F-B99FBDDF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28B4B-434B-A245-ACBB-2C927C9F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5909A6-4F52-8D40-94D9-C5A2BE9D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962CFB-2D99-D245-AD9E-AE964DC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C5BBE2-828F-4441-BE2A-B07AAC9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78D378-A1A8-B142-9808-30366938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6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2977A-49F2-3743-B4C0-EDCBFF96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0BC381-4D30-5549-A2FE-0F8FFFAA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AA0BF1-8811-C74C-8B25-BEAB5665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143002-5937-A94E-8102-48DD5085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757A1-0D05-914F-B72E-4C71FAAE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222109-C14F-3F45-A03D-5D63E57E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5D9A-B516-0849-951D-B0F30AD0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022F4B-F30B-704A-82EC-1EA4E02F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A62B11-4C7F-6F4E-8BE9-35785F7A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83A48-53E5-E641-85BE-EA4F4CF3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B58319-2678-CB4F-BD91-A7527CC9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79D509-ECC2-E945-B423-89B5D1D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4BBA4-288E-F247-936B-7D14A248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7C38B-0ED9-1B40-98DB-1DB6D3E5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675FA-EA89-F449-817C-853CEB0CB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9E9B-D6DA-7244-B8F7-3063EDF7544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FB263-0B9A-FA47-AFD5-F71B9441E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1CB4C-E7FE-824D-8936-13FEC062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1581-FA93-594D-9F65-5C8F018B1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B3DDFB-B1F2-BB42-8E24-C7FD5D44DAF4}"/>
              </a:ext>
            </a:extLst>
          </p:cNvPr>
          <p:cNvSpPr txBox="1"/>
          <p:nvPr/>
        </p:nvSpPr>
        <p:spPr>
          <a:xfrm>
            <a:off x="1736272" y="117694"/>
            <a:ext cx="83493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Real-world data wrangling with R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Merge ASV tables from two different sequencing runs</a:t>
            </a:r>
          </a:p>
          <a:p>
            <a:pPr marL="342900" indent="-342900">
              <a:buAutoNum type="arabicPeriod"/>
            </a:pPr>
            <a:r>
              <a:rPr lang="en-US" sz="1600" dirty="0"/>
              <a:t>Remove all samples that have been sequenced by “</a:t>
            </a:r>
            <a:r>
              <a:rPr lang="en-US" sz="1600" dirty="0" err="1"/>
              <a:t>Novogene</a:t>
            </a:r>
            <a:r>
              <a:rPr lang="en-US" sz="1600" dirty="0"/>
              <a:t>” (hint: column names, PXXXSX)</a:t>
            </a:r>
          </a:p>
          <a:p>
            <a:pPr marL="342900" indent="-342900">
              <a:buAutoNum type="arabicPeriod"/>
            </a:pPr>
            <a:r>
              <a:rPr lang="en-US" sz="1600" dirty="0"/>
              <a:t>Remove all ASVs with zero abundance across all remaining samples (hint: keep an eye on number of samples/ASVs removed etc.!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u="sng" dirty="0">
                <a:sym typeface="Wingdings" pitchFamily="2" charset="2"/>
              </a:rPr>
              <a:t>code annotation</a:t>
            </a:r>
            <a:r>
              <a:rPr lang="en-US" sz="1600" dirty="0"/>
              <a:t>)</a:t>
            </a:r>
          </a:p>
          <a:p>
            <a:pPr marL="342900" indent="-342900">
              <a:buAutoNum type="arabicPeriod"/>
            </a:pPr>
            <a:r>
              <a:rPr lang="en-US" sz="1600" dirty="0"/>
              <a:t>Inspect raw metadata table containing clinical data and find column to match it to the ASV table</a:t>
            </a:r>
          </a:p>
          <a:p>
            <a:pPr marL="342900" indent="-342900">
              <a:buAutoNum type="arabicPeriod"/>
            </a:pPr>
            <a:r>
              <a:rPr lang="en-US" sz="1600" dirty="0"/>
              <a:t>Adjust sample names in ASV table to match metadata</a:t>
            </a:r>
          </a:p>
          <a:p>
            <a:pPr marL="342900" indent="-342900">
              <a:buAutoNum type="arabicPeriod"/>
            </a:pPr>
            <a:r>
              <a:rPr lang="en-US" sz="1600" dirty="0"/>
              <a:t>Inspect miss-matches between samples in ASV tables and samples in metadata </a:t>
            </a:r>
            <a:r>
              <a:rPr lang="en-US" sz="1600" dirty="0">
                <a:sym typeface="Wingdings" pitchFamily="2" charset="2"/>
              </a:rPr>
              <a:t> consult with Mel what do do about them!</a:t>
            </a:r>
          </a:p>
          <a:p>
            <a:pPr marL="342900" indent="-342900">
              <a:buAutoNum type="arabicPeriod"/>
            </a:pPr>
            <a:r>
              <a:rPr lang="en-US" sz="1600" dirty="0">
                <a:sym typeface="Wingdings" pitchFamily="2" charset="2"/>
              </a:rPr>
              <a:t>Using final metadata table, create some useful summary statistics: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ym typeface="Wingdings" pitchFamily="2" charset="2"/>
              </a:rPr>
              <a:t>How many samples are we working with?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ym typeface="Wingdings" pitchFamily="2" charset="2"/>
              </a:rPr>
              <a:t>From how many patients?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ym typeface="Wingdings" pitchFamily="2" charset="2"/>
              </a:rPr>
              <a:t>How many samples/patient, samples/time point etc.?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ym typeface="Wingdings" pitchFamily="2" charset="2"/>
              </a:rPr>
              <a:t>How many responders vs non-responders/NE vs non-NE patients/gut decontamination vs no gut decontamination patients are contained in the data? Any differences between chemo-cycles? 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ym typeface="Wingdings" pitchFamily="2" charset="2"/>
              </a:rPr>
              <a:t>Mean age of patients (overall/split by sex)? 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ym typeface="Wingdings" pitchFamily="2" charset="2"/>
              </a:rPr>
              <a:t>Any other summaries you might find useful... </a:t>
            </a:r>
          </a:p>
          <a:p>
            <a:pPr lvl="1"/>
            <a:endParaRPr lang="en-US" sz="1600" dirty="0">
              <a:sym typeface="Wingdings" pitchFamily="2" charset="2"/>
            </a:endParaRPr>
          </a:p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Note</a:t>
            </a:r>
            <a:r>
              <a:rPr lang="en-US" sz="1600" dirty="0">
                <a:sym typeface="Wingdings" pitchFamily="2" charset="2"/>
              </a:rPr>
              <a:t>: All of the code (and output) for 7. will potentially be very useful for your report writing!</a:t>
            </a:r>
          </a:p>
          <a:p>
            <a:endParaRPr lang="en-US" sz="1600" dirty="0">
              <a:sym typeface="Wingdings" pitchFamily="2" charset="2"/>
            </a:endParaRPr>
          </a:p>
          <a:p>
            <a:r>
              <a:rPr lang="en-US" sz="1600" dirty="0"/>
              <a:t>/</a:t>
            </a:r>
            <a:r>
              <a:rPr lang="en-US" sz="1600" dirty="0" err="1"/>
              <a:t>nfs</a:t>
            </a:r>
            <a:r>
              <a:rPr lang="en-US" sz="1600" dirty="0"/>
              <a:t>/course/551-1119-00L_masterdata/tutorials/</a:t>
            </a:r>
            <a:r>
              <a:rPr lang="en-US" sz="1600" dirty="0" err="1"/>
              <a:t>data_wrangling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4435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2021-11-12T09:45:25Z</dcterms:created>
  <dcterms:modified xsi:type="dcterms:W3CDTF">2021-11-12T09:46:04Z</dcterms:modified>
</cp:coreProperties>
</file>