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82" r:id="rId8"/>
    <p:sldId id="278" r:id="rId9"/>
    <p:sldId id="279" r:id="rId10"/>
    <p:sldId id="280" r:id="rId11"/>
    <p:sldId id="281" r:id="rId12"/>
    <p:sldId id="275" r:id="rId13"/>
    <p:sldId id="276" r:id="rId14"/>
    <p:sldId id="277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6B70-D4A8-479C-938A-8728C79C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41AC-DFAA-4058-851E-0EAB6E48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A888-4409-436D-A4BD-95AC7E1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5580-D686-4FC6-B7BB-12CF4421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28E2-9F03-4226-9E73-7E41C28B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131-B686-4B9F-93C5-78261AC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604D-9AEF-4AFA-949E-54A25188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7B28-B552-45E2-804C-E98EDBD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7523-5C07-4C71-8AFF-0F87F653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3DF6-F8A6-4CC8-8CA6-9D742AFB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96585-EDA6-4A10-AE46-93F9B253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5E45-176C-4094-8985-FDA2A2C8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0BE3-59A5-45ED-ADCE-13D6C156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320C-B932-4CAD-8AF4-775A974B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ED39-9E41-4B54-ACE6-4C776D1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FE66-5380-4426-AF88-A5819A38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CD71-506F-401A-9E55-4A086A1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E58-6031-4ED6-AF5D-3DE5A63C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CBC-8911-4227-8A3A-3B2DE42C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6942-5A07-413E-A365-1F9A938D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EA92-12D0-4138-BFB1-BE5A41D1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7FEE-D322-4FDF-B303-43013FA2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AFBE-362F-4B64-B9AB-0AA9E2D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07A0-D2EF-43AC-BA0B-6C9E047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1293-B096-4BA3-81CF-4482170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B739-F33E-49FA-93E6-3E49293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247-DF7B-4640-A131-03CE2F33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ED20-95A9-476E-87B0-05A8E3F8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62FA-D72E-4570-9FCD-FAD8724C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9C05-F7A0-4F70-9155-E9DA9DF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84A4-FC26-4E81-9E33-96A5835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797-8239-48D0-A067-E651BF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4E22-694E-48AC-A87E-F2B97511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01AA-973E-4A10-BE41-3550EA29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F3623-4664-46A6-8117-26B6B9A0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EAE3F-F081-411F-B88C-818E083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183CC-AE35-475A-9534-641DA7A9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2995-7FDE-4CF8-AA52-2DF95B51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0681-87C5-4851-A8FA-3684901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8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8BD9-E5C8-442A-86D1-24A6A150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346DE-A3E6-4D36-8B97-5473CFB6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8CBC-E06A-4262-927F-8196C82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1663C-66A5-4B69-93DE-457F093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413F-4797-4546-92AF-8A899E04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EB0F-E300-47D2-A7A7-136289C7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B3A-FDAA-4494-8FF0-AB8B32D9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FD8-862F-43B3-B171-8249634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CD10-8B09-4D17-B49F-6FDCDE0F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D730F-5F1E-493E-BE89-33C2953E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A2D2-FC28-49D8-8310-583354D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E319-B10A-491F-9F7C-7067F54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C723-C76A-46B6-AC43-ABC8508C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4C58-AFEF-4CC6-B0B8-BD815B5A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BB188-4E6D-4EC1-8AFA-E883E3EC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380F-4C18-454F-94B8-04C2BED9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6751-458C-4FFA-9104-7306E16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8A0E-0D3A-4969-8C9F-0C8A291B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D0037-6DF3-4D80-BF44-06C57E9B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8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8457-5294-4A46-8792-443B70DE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703C-1345-47F8-A32E-B69B6BCA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633E-6BEE-4D2B-8334-4A4D67803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F4D0-8814-48C9-846E-B801902CBBB5}" type="datetimeFigureOut">
              <a:rPr lang="en-GB" smtClean="0"/>
              <a:t>25.10.2021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4450-309E-45B6-96CD-F37ADD1D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CFB-3F07-46D3-9BF2-F4EFE9B3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teaching.ethz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A8F-CD4A-4CCF-9C55-4ED7AED2B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A55E8-9B4F-4083-BA71-9B41EBAFC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7553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new R script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12D38A-0599-4F80-9950-303031D2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10" y="1825625"/>
            <a:ext cx="7145579" cy="4351338"/>
          </a:xfrm>
        </p:spPr>
      </p:pic>
    </p:spTree>
    <p:extLst>
      <p:ext uri="{BB962C8B-B14F-4D97-AF65-F5344CB8AC3E}">
        <p14:creationId xmlns:p14="http://schemas.microsoft.com/office/powerpoint/2010/main" val="322427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new R script</a:t>
            </a:r>
          </a:p>
        </p:txBody>
      </p:sp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52C3D49-9966-42B4-A023-22E19D42B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1" y="1825625"/>
            <a:ext cx="7159617" cy="4351338"/>
          </a:xfrm>
        </p:spPr>
      </p:pic>
    </p:spTree>
    <p:extLst>
      <p:ext uri="{BB962C8B-B14F-4D97-AF65-F5344CB8AC3E}">
        <p14:creationId xmlns:p14="http://schemas.microsoft.com/office/powerpoint/2010/main" val="350656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Terminal</a:t>
            </a:r>
          </a:p>
        </p:txBody>
      </p:sp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B58943B-4378-4359-A59D-78653674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1" y="1825625"/>
            <a:ext cx="7159617" cy="4351338"/>
          </a:xfrm>
        </p:spPr>
      </p:pic>
    </p:spTree>
    <p:extLst>
      <p:ext uri="{BB962C8B-B14F-4D97-AF65-F5344CB8AC3E}">
        <p14:creationId xmlns:p14="http://schemas.microsoft.com/office/powerpoint/2010/main" val="349422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Terminal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7794DC-1124-47B7-A6D2-0A09AAC65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0" y="1825625"/>
            <a:ext cx="7142520" cy="4351338"/>
          </a:xfrm>
        </p:spPr>
      </p:pic>
    </p:spTree>
    <p:extLst>
      <p:ext uri="{BB962C8B-B14F-4D97-AF65-F5344CB8AC3E}">
        <p14:creationId xmlns:p14="http://schemas.microsoft.com/office/powerpoint/2010/main" val="47746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Terminal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84BD00-1AA9-4A08-A715-CA3EE0AD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55" y="1825625"/>
            <a:ext cx="715989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0664F-5FB0-4E7F-AD1D-6D7AEBD8EC40}"/>
              </a:ext>
            </a:extLst>
          </p:cNvPr>
          <p:cNvSpPr txBox="1"/>
          <p:nvPr/>
        </p:nvSpPr>
        <p:spPr>
          <a:xfrm>
            <a:off x="1521552" y="3816628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Terminal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91313-841F-4E10-AEA5-65627ACA107A}"/>
              </a:ext>
            </a:extLst>
          </p:cNvPr>
          <p:cNvSpPr txBox="1"/>
          <p:nvPr/>
        </p:nvSpPr>
        <p:spPr>
          <a:xfrm>
            <a:off x="9675945" y="4953097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File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543DF-83DA-4809-8DB0-B9E24B7AD943}"/>
              </a:ext>
            </a:extLst>
          </p:cNvPr>
          <p:cNvSpPr txBox="1"/>
          <p:nvPr/>
        </p:nvSpPr>
        <p:spPr>
          <a:xfrm>
            <a:off x="9713227" y="31029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341904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8500-8080-418C-90AF-13BD92AD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new Python script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152E66-4EFD-40EC-A747-DE37E64AF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26" y="1825625"/>
            <a:ext cx="7121148" cy="4351338"/>
          </a:xfrm>
        </p:spPr>
      </p:pic>
    </p:spTree>
    <p:extLst>
      <p:ext uri="{BB962C8B-B14F-4D97-AF65-F5344CB8AC3E}">
        <p14:creationId xmlns:p14="http://schemas.microsoft.com/office/powerpoint/2010/main" val="225162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C9C-C976-4D95-903D-8B5D50F2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Python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40697DE-A5E4-46DC-B0E0-460A5466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55" y="1825625"/>
            <a:ext cx="71598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CCB0A-D14D-476E-8664-EF9711AB66CF}"/>
              </a:ext>
            </a:extLst>
          </p:cNvPr>
          <p:cNvSpPr txBox="1"/>
          <p:nvPr/>
        </p:nvSpPr>
        <p:spPr>
          <a:xfrm>
            <a:off x="1919083" y="3244334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FE51B-F552-40D4-9FE8-A9A4047F05BA}"/>
              </a:ext>
            </a:extLst>
          </p:cNvPr>
          <p:cNvSpPr txBox="1"/>
          <p:nvPr/>
        </p:nvSpPr>
        <p:spPr>
          <a:xfrm>
            <a:off x="9713227" y="310291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B52F8-ED9E-4691-8253-F229C180A3EC}"/>
              </a:ext>
            </a:extLst>
          </p:cNvPr>
          <p:cNvSpPr txBox="1"/>
          <p:nvPr/>
        </p:nvSpPr>
        <p:spPr>
          <a:xfrm>
            <a:off x="985814" y="5336419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AFF"/>
                </a:solidFill>
              </a:rPr>
              <a:t>Python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70BB2-1A79-4F69-86C6-C32A8E5043D3}"/>
              </a:ext>
            </a:extLst>
          </p:cNvPr>
          <p:cNvSpPr txBox="1"/>
          <p:nvPr/>
        </p:nvSpPr>
        <p:spPr>
          <a:xfrm>
            <a:off x="9675945" y="4953097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File Browser</a:t>
            </a:r>
          </a:p>
        </p:txBody>
      </p:sp>
    </p:spTree>
    <p:extLst>
      <p:ext uri="{BB962C8B-B14F-4D97-AF65-F5344CB8AC3E}">
        <p14:creationId xmlns:p14="http://schemas.microsoft.com/office/powerpoint/2010/main" val="76554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9C1F-8E27-4316-86D6-F1236A9A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Leaving Python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8D69101-535C-4057-B07C-8344AF07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55" y="1825625"/>
            <a:ext cx="7077890" cy="4351338"/>
          </a:xfrm>
        </p:spPr>
      </p:pic>
    </p:spTree>
    <p:extLst>
      <p:ext uri="{BB962C8B-B14F-4D97-AF65-F5344CB8AC3E}">
        <p14:creationId xmlns:p14="http://schemas.microsoft.com/office/powerpoint/2010/main" val="39114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7B61-5111-484C-8CF6-80D44FA8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200872-28FD-4B3A-8F69-1650FD076D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3" y="2571779"/>
            <a:ext cx="4764034" cy="285903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EDAB8-B014-4BC7-A774-7ECA608AD7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connect to a </a:t>
            </a:r>
            <a:r>
              <a:rPr lang="en-GB" b="1" dirty="0"/>
              <a:t>remote server</a:t>
            </a:r>
            <a:r>
              <a:rPr lang="en-GB" dirty="0"/>
              <a:t> via the internet</a:t>
            </a:r>
          </a:p>
          <a:p>
            <a:endParaRPr lang="en-GB" dirty="0"/>
          </a:p>
          <a:p>
            <a:r>
              <a:rPr lang="en-GB" dirty="0"/>
              <a:t>A secure server will ask for a username/password and may restrict access based on your network location</a:t>
            </a:r>
          </a:p>
          <a:p>
            <a:endParaRPr lang="en-GB" dirty="0"/>
          </a:p>
          <a:p>
            <a:r>
              <a:rPr lang="en-GB" dirty="0"/>
              <a:t>To connect to ETH servers you need to use the </a:t>
            </a:r>
            <a:r>
              <a:rPr lang="en-GB" b="1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71798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8440-7EA5-4246-8929-2A82185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Interface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1982C31-66AB-42C5-B904-D0874F49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16" y="1825625"/>
            <a:ext cx="8354568" cy="4351338"/>
          </a:xfrm>
        </p:spPr>
      </p:pic>
    </p:spTree>
    <p:extLst>
      <p:ext uri="{BB962C8B-B14F-4D97-AF65-F5344CB8AC3E}">
        <p14:creationId xmlns:p14="http://schemas.microsoft.com/office/powerpoint/2010/main" val="409410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BE1E-29C1-4CC2-9250-79C1F85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Interface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9178-BE46-408D-AAFA-AB1B39136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Access through the Windows menu by searching for </a:t>
            </a:r>
            <a:r>
              <a:rPr lang="en-GB" b="1" dirty="0"/>
              <a:t>command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Or Windows Key + R, type in </a:t>
            </a:r>
            <a:r>
              <a:rPr lang="en-GB" b="1" dirty="0" err="1"/>
              <a:t>cmd</a:t>
            </a:r>
            <a:r>
              <a:rPr lang="en-GB" dirty="0"/>
              <a:t> and press enter</a:t>
            </a:r>
            <a:endParaRPr lang="en-GB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183FC2-16AF-4369-A6A1-D91916332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4214191"/>
          </a:xfrm>
        </p:spPr>
      </p:pic>
    </p:spTree>
    <p:extLst>
      <p:ext uri="{BB962C8B-B14F-4D97-AF65-F5344CB8AC3E}">
        <p14:creationId xmlns:p14="http://schemas.microsoft.com/office/powerpoint/2010/main" val="5527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850C-34F9-4ACE-A817-C821C90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Interface (Mac)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07C2E4-E295-4BE7-BDBE-028736F802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91"/>
            <a:ext cx="5181600" cy="32870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8CE3-195C-4429-8E9B-7D6CBD944E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Click the Launchpad icon  in the Dock, type </a:t>
            </a:r>
            <a:r>
              <a:rPr lang="en-GB" b="1" dirty="0"/>
              <a:t>Terminal</a:t>
            </a:r>
            <a:r>
              <a:rPr lang="en-GB" dirty="0"/>
              <a:t> in the search field, then click </a:t>
            </a:r>
            <a:r>
              <a:rPr lang="en-GB" b="1" dirty="0"/>
              <a:t>Terminal</a:t>
            </a:r>
            <a:endParaRPr lang="en-GB" dirty="0"/>
          </a:p>
          <a:p>
            <a:endParaRPr lang="en-GB" dirty="0"/>
          </a:p>
          <a:p>
            <a:r>
              <a:rPr lang="en-GB" dirty="0"/>
              <a:t>Alternatively in the Finder, navigate to the </a:t>
            </a:r>
            <a:r>
              <a:rPr lang="en-GB" i="1" dirty="0"/>
              <a:t>/Applications/Utilities </a:t>
            </a:r>
            <a:r>
              <a:rPr lang="en-GB" dirty="0"/>
              <a:t>folder and launch </a:t>
            </a:r>
            <a:r>
              <a:rPr lang="en-GB" b="1" dirty="0"/>
              <a:t>Terminal</a:t>
            </a:r>
            <a:r>
              <a:rPr lang="en-GB" dirty="0"/>
              <a:t> from there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51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67-1F38-438B-8EDD-8F953025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a remote server with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3083-82D9-4142-BB33-C0944B7C4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Computers talk to each other via communication protocols</a:t>
            </a:r>
          </a:p>
          <a:p>
            <a:endParaRPr lang="en-GB" dirty="0"/>
          </a:p>
          <a:p>
            <a:r>
              <a:rPr lang="en-GB" dirty="0"/>
              <a:t>For instance, your internet browser uses HTTP, your email IMAP or POP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</a:t>
            </a:r>
            <a:r>
              <a:rPr lang="en-GB" dirty="0"/>
              <a:t>ecure </a:t>
            </a:r>
            <a:r>
              <a:rPr lang="en-GB" b="1" dirty="0" err="1">
                <a:solidFill>
                  <a:srgbClr val="FF0000"/>
                </a:solidFill>
              </a:rPr>
              <a:t>SH</a:t>
            </a:r>
            <a:r>
              <a:rPr lang="en-GB" dirty="0" err="1"/>
              <a:t>ell</a:t>
            </a:r>
            <a:r>
              <a:rPr lang="en-GB" dirty="0"/>
              <a:t> is an encrypted protocol for remote access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CA6BD17-ED96-4CB2-B01D-31EF0D60D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" t="-5" r="44885" b="60030"/>
          <a:stretch/>
        </p:blipFill>
        <p:spPr>
          <a:xfrm>
            <a:off x="6243096" y="2021332"/>
            <a:ext cx="5039807" cy="3959924"/>
          </a:xfrm>
        </p:spPr>
      </p:pic>
    </p:spTree>
    <p:extLst>
      <p:ext uri="{BB962C8B-B14F-4D97-AF65-F5344CB8AC3E}">
        <p14:creationId xmlns:p14="http://schemas.microsoft.com/office/powerpoint/2010/main" val="37220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F3D-1480-44C2-90ED-C0884414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630C0-9870-45BE-ACEE-00A48D4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Web-based platform for our programming needs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https://rstudio-teaching.ethz.ch/</a:t>
            </a:r>
            <a:endParaRPr lang="en-GB" dirty="0"/>
          </a:p>
          <a:p>
            <a:endParaRPr lang="en-GB" dirty="0"/>
          </a:p>
          <a:p>
            <a:r>
              <a:rPr lang="en-GB" dirty="0"/>
              <a:t>Supports R, Unix, Python and more</a:t>
            </a:r>
          </a:p>
        </p:txBody>
      </p:sp>
    </p:spTree>
    <p:extLst>
      <p:ext uri="{BB962C8B-B14F-4D97-AF65-F5344CB8AC3E}">
        <p14:creationId xmlns:p14="http://schemas.microsoft.com/office/powerpoint/2010/main" val="81122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R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DD834C-9BE9-4548-8D1C-090B4C5E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58" y="1825625"/>
            <a:ext cx="7152884" cy="4351338"/>
          </a:xfrm>
        </p:spPr>
      </p:pic>
    </p:spTree>
    <p:extLst>
      <p:ext uri="{BB962C8B-B14F-4D97-AF65-F5344CB8AC3E}">
        <p14:creationId xmlns:p14="http://schemas.microsoft.com/office/powerpoint/2010/main" val="99742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EEF4-54F1-4BEF-BE43-2E63CD7D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Workbench: R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AA74E5-44E9-496C-BEFC-C6C06571F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24" y="1825625"/>
            <a:ext cx="716415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BCF4B-4CDD-4A74-92B5-6407634139C7}"/>
              </a:ext>
            </a:extLst>
          </p:cNvPr>
          <p:cNvSpPr txBox="1"/>
          <p:nvPr/>
        </p:nvSpPr>
        <p:spPr>
          <a:xfrm>
            <a:off x="1521552" y="381662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B8838-3FE1-4A32-870E-5777B98E35B8}"/>
              </a:ext>
            </a:extLst>
          </p:cNvPr>
          <p:cNvSpPr txBox="1"/>
          <p:nvPr/>
        </p:nvSpPr>
        <p:spPr>
          <a:xfrm>
            <a:off x="9678076" y="4505422"/>
            <a:ext cx="133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File Browser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Plots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Packages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3B502-AD79-4AA9-A806-6C9DAB7D3F3F}"/>
              </a:ext>
            </a:extLst>
          </p:cNvPr>
          <p:cNvSpPr txBox="1"/>
          <p:nvPr/>
        </p:nvSpPr>
        <p:spPr>
          <a:xfrm>
            <a:off x="9713227" y="310291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9113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246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Bioinformatics</vt:lpstr>
      <vt:lpstr>Networks</vt:lpstr>
      <vt:lpstr>Command Line Interface</vt:lpstr>
      <vt:lpstr>Command Line Interface (Windows)</vt:lpstr>
      <vt:lpstr>Command Line Interface (Mac)</vt:lpstr>
      <vt:lpstr>Connecting to a remote server with SSH</vt:lpstr>
      <vt:lpstr>R Workbench</vt:lpstr>
      <vt:lpstr>R Workbench: R</vt:lpstr>
      <vt:lpstr>R Workbench: R</vt:lpstr>
      <vt:lpstr>R Workbench: new R script</vt:lpstr>
      <vt:lpstr>R Workbench: new R script</vt:lpstr>
      <vt:lpstr>R Workbench: Terminal</vt:lpstr>
      <vt:lpstr>R Workbench: Terminal</vt:lpstr>
      <vt:lpstr>R Workbench: Terminal</vt:lpstr>
      <vt:lpstr>R Workbench: new Python script</vt:lpstr>
      <vt:lpstr>R Workbench: Python</vt:lpstr>
      <vt:lpstr>R Workbench: Leaving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Field  Christopher</dc:creator>
  <cp:lastModifiedBy>Field  Christopher</cp:lastModifiedBy>
  <cp:revision>11</cp:revision>
  <dcterms:created xsi:type="dcterms:W3CDTF">2021-10-25T13:18:26Z</dcterms:created>
  <dcterms:modified xsi:type="dcterms:W3CDTF">2021-10-25T14:30:18Z</dcterms:modified>
</cp:coreProperties>
</file>