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22" r:id="rId5"/>
    <p:sldId id="321" r:id="rId6"/>
    <p:sldId id="327" r:id="rId7"/>
    <p:sldId id="325" r:id="rId8"/>
    <p:sldId id="324" r:id="rId9"/>
    <p:sldId id="323" r:id="rId10"/>
    <p:sldId id="326" r:id="rId11"/>
    <p:sldId id="328" r:id="rId12"/>
    <p:sldId id="329" r:id="rId13"/>
    <p:sldId id="331" r:id="rId14"/>
    <p:sldId id="330" r:id="rId15"/>
    <p:sldId id="310" r:id="rId16"/>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p:cViewPr varScale="1">
        <p:scale>
          <a:sx n="74" d="100"/>
          <a:sy n="74" d="100"/>
        </p:scale>
        <p:origin x="540" y="54"/>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0" d="100"/>
          <a:sy n="80" d="100"/>
        </p:scale>
        <p:origin x="3990" y="15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304D1E54-CEB5-487A-9C8E-A467A3D6E586}" type="datetime1">
              <a:rPr lang="fr-FR" smtClean="0"/>
              <a:t>17/10/2024</a:t>
            </a:fld>
            <a:endParaRPr lang="fr-FR" dirty="0"/>
          </a:p>
        </p:txBody>
      </p:sp>
      <p:sp>
        <p:nvSpPr>
          <p:cNvPr id="4" name="Espace réservé du pied de page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00AC623C-86E0-4A85-83FB-F4A716956FD4}" type="slidenum">
              <a:rPr lang="fr-FR" smtClean="0"/>
              <a:t>‹N°›</a:t>
            </a:fld>
            <a:endParaRPr lang="fr-FR"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0320EF33-4155-4B10-9F22-7C135C3837D0}" type="datetime1">
              <a:rPr lang="fr-FR" smtClean="0"/>
              <a:pPr/>
              <a:t>17/10/2024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C37D7554-D10C-4E29-B8E6-BB7111FA614F}" type="slidenum">
              <a:rPr lang="fr-FR" smtClean="0"/>
              <a:t>‹N°›</a:t>
            </a:fld>
            <a:endParaRPr lang="fr-FR"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C37D7554-D10C-4E29-B8E6-BB7111FA614F}" type="slidenum">
              <a:rPr lang="fr-FR" smtClean="0"/>
              <a:t>1</a:t>
            </a:fld>
            <a:endParaRPr lang="fr-FR" dirty="0"/>
          </a:p>
        </p:txBody>
      </p:sp>
    </p:spTree>
    <p:extLst>
      <p:ext uri="{BB962C8B-B14F-4D97-AF65-F5344CB8AC3E}">
        <p14:creationId xmlns:p14="http://schemas.microsoft.com/office/powerpoint/2010/main" val="121234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C37D7554-D10C-4E29-B8E6-BB7111FA614F}" type="slidenum">
              <a:rPr lang="fr-FR" smtClean="0"/>
              <a:t>2</a:t>
            </a:fld>
            <a:endParaRPr lang="fr-FR" dirty="0"/>
          </a:p>
        </p:txBody>
      </p:sp>
    </p:spTree>
    <p:extLst>
      <p:ext uri="{BB962C8B-B14F-4D97-AF65-F5344CB8AC3E}">
        <p14:creationId xmlns:p14="http://schemas.microsoft.com/office/powerpoint/2010/main" val="372884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C37D7554-D10C-4E29-B8E6-BB7111FA614F}" type="slidenum">
              <a:rPr lang="fr-FR" smtClean="0"/>
              <a:t>3</a:t>
            </a:fld>
            <a:endParaRPr lang="fr-FR" dirty="0"/>
          </a:p>
        </p:txBody>
      </p:sp>
    </p:spTree>
    <p:extLst>
      <p:ext uri="{BB962C8B-B14F-4D97-AF65-F5344CB8AC3E}">
        <p14:creationId xmlns:p14="http://schemas.microsoft.com/office/powerpoint/2010/main" val="1695480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C37D7554-D10C-4E29-B8E6-BB7111FA614F}" type="slidenum">
              <a:rPr lang="fr-FR" smtClean="0"/>
              <a:t>4</a:t>
            </a:fld>
            <a:endParaRPr lang="fr-FR" dirty="0"/>
          </a:p>
        </p:txBody>
      </p:sp>
    </p:spTree>
    <p:extLst>
      <p:ext uri="{BB962C8B-B14F-4D97-AF65-F5344CB8AC3E}">
        <p14:creationId xmlns:p14="http://schemas.microsoft.com/office/powerpoint/2010/main" val="148713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C37D7554-D10C-4E29-B8E6-BB7111FA614F}" type="slidenum">
              <a:rPr lang="fr-FR" smtClean="0"/>
              <a:t>5</a:t>
            </a:fld>
            <a:endParaRPr lang="fr-FR" dirty="0"/>
          </a:p>
        </p:txBody>
      </p:sp>
    </p:spTree>
    <p:extLst>
      <p:ext uri="{BB962C8B-B14F-4D97-AF65-F5344CB8AC3E}">
        <p14:creationId xmlns:p14="http://schemas.microsoft.com/office/powerpoint/2010/main" val="377611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C37D7554-D10C-4E29-B8E6-BB7111FA614F}" type="slidenum">
              <a:rPr lang="fr-FR" smtClean="0"/>
              <a:t>6</a:t>
            </a:fld>
            <a:endParaRPr lang="fr-FR" dirty="0"/>
          </a:p>
        </p:txBody>
      </p:sp>
    </p:spTree>
    <p:extLst>
      <p:ext uri="{BB962C8B-B14F-4D97-AF65-F5344CB8AC3E}">
        <p14:creationId xmlns:p14="http://schemas.microsoft.com/office/powerpoint/2010/main" val="685168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C37D7554-D10C-4E29-B8E6-BB7111FA614F}" type="slidenum">
              <a:rPr lang="fr-FR" smtClean="0"/>
              <a:t>7</a:t>
            </a:fld>
            <a:endParaRPr lang="fr-FR" dirty="0"/>
          </a:p>
        </p:txBody>
      </p:sp>
    </p:spTree>
    <p:extLst>
      <p:ext uri="{BB962C8B-B14F-4D97-AF65-F5344CB8AC3E}">
        <p14:creationId xmlns:p14="http://schemas.microsoft.com/office/powerpoint/2010/main" val="821352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C37D7554-D10C-4E29-B8E6-BB7111FA614F}" type="slidenum">
              <a:rPr lang="fr-FR" smtClean="0"/>
              <a:t>12</a:t>
            </a:fld>
            <a:endParaRPr lang="fr-FR" dirty="0"/>
          </a:p>
        </p:txBody>
      </p:sp>
    </p:spTree>
    <p:extLst>
      <p:ext uri="{BB962C8B-B14F-4D97-AF65-F5344CB8AC3E}">
        <p14:creationId xmlns:p14="http://schemas.microsoft.com/office/powerpoint/2010/main" val="126416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3" name="Connecteur droit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Titr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rtlCol="0" anchor="b">
            <a:normAutofit/>
          </a:bodyPr>
          <a:lstStyle>
            <a:lvl1pPr>
              <a:defRPr lang="fr-FR" sz="6000">
                <a:solidFill>
                  <a:schemeClr val="bg1"/>
                </a:solidFill>
              </a:defRPr>
            </a:lvl1pPr>
          </a:lstStyle>
          <a:p>
            <a:pPr rtl="0"/>
            <a:r>
              <a:rPr lang="fr-FR"/>
              <a:t>Cliquez pour ajouter un titre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contenu et tableau">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rtlCol="0">
            <a:normAutofit/>
          </a:bodyPr>
          <a:lstStyle>
            <a:lvl1pPr>
              <a:defRPr lang="fr-FR" sz="3600"/>
            </a:lvl1pPr>
          </a:lstStyle>
          <a:p>
            <a:pPr rtl="0"/>
            <a:r>
              <a:rPr lang="fr-FR"/>
              <a:t>Cliquez pour ajouter un titre</a:t>
            </a:r>
          </a:p>
        </p:txBody>
      </p:sp>
      <p:sp>
        <p:nvSpPr>
          <p:cNvPr id="12" name="Espace réservé du contenu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rtlCol="0">
            <a:normAutofit/>
          </a:bodyPr>
          <a:lstStyle>
            <a:lvl1pPr marL="0" indent="0">
              <a:lnSpc>
                <a:spcPct val="100000"/>
              </a:lnSpc>
              <a:spcBef>
                <a:spcPts val="0"/>
              </a:spcBef>
              <a:spcAft>
                <a:spcPts val="1200"/>
              </a:spcAft>
              <a:buNone/>
              <a:defRPr lang="fr-FR" sz="2000"/>
            </a:lvl1pPr>
            <a:lvl2pPr marL="800100" indent="-342900">
              <a:lnSpc>
                <a:spcPct val="100000"/>
              </a:lnSpc>
              <a:spcBef>
                <a:spcPts val="0"/>
              </a:spcBef>
              <a:spcAft>
                <a:spcPts val="1200"/>
              </a:spcAft>
              <a:buFont typeface="Arial" panose="020B0604020202020204" pitchFamily="34" charset="0"/>
              <a:buChar char="•"/>
              <a:defRPr lang="fr-FR" sz="2000"/>
            </a:lvl2pPr>
            <a:lvl3pPr marL="1257300" indent="-342900">
              <a:spcBef>
                <a:spcPts val="0"/>
              </a:spcBef>
              <a:spcAft>
                <a:spcPts val="1200"/>
              </a:spcAft>
              <a:buFont typeface="Arial" panose="020B0604020202020204" pitchFamily="34" charset="0"/>
              <a:buChar char="•"/>
              <a:defRPr lang="fr-FR" sz="2000"/>
            </a:lvl3pPr>
            <a:lvl4pPr marL="1714500" indent="-342900">
              <a:spcBef>
                <a:spcPts val="0"/>
              </a:spcBef>
              <a:spcAft>
                <a:spcPts val="1200"/>
              </a:spcAft>
              <a:buFont typeface="Arial" panose="020B0604020202020204" pitchFamily="34" charset="0"/>
              <a:buChar char="•"/>
              <a:defRPr lang="fr-FR" sz="2000"/>
            </a:lvl4pPr>
            <a:lvl5pPr marL="2171700" indent="-342900">
              <a:spcBef>
                <a:spcPts val="0"/>
              </a:spcBef>
              <a:spcAft>
                <a:spcPts val="1200"/>
              </a:spcAft>
              <a:buFont typeface="Arial" panose="020B0604020202020204" pitchFamily="34" charset="0"/>
              <a:buChar char="•"/>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4" name="Espace réservé du tableau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rtlCol="0">
            <a:normAutofit/>
          </a:bodyPr>
          <a:lstStyle>
            <a:lvl1pPr>
              <a:defRPr lang="fr-FR" sz="2000"/>
            </a:lvl1pPr>
          </a:lstStyle>
          <a:p>
            <a:pPr rtl="0"/>
            <a:r>
              <a:rPr lang="fr-FR"/>
              <a:t>Cliquez sur l'icône pour ajouter un tableau</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6" name="Connecteur droit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rtlCol="0"/>
          <a:lstStyle>
            <a:defPPr>
              <a:defRPr lang="fr-FR"/>
            </a:defPPr>
          </a:lstStyle>
          <a:p>
            <a:pPr rtl="0"/>
            <a:fld id="{18D65601-5AE2-46FC-B138-694DDD2B510D}" type="slidenum">
              <a:rPr lang="fr-FR" smtClean="0"/>
              <a:pPr/>
              <a:t>‹N°›</a:t>
            </a:fld>
            <a:endParaRPr lang="fr-FR"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2 contenus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6" name="Connecteur droit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r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rtlCol="0">
            <a:normAutofit/>
          </a:bodyPr>
          <a:lstStyle>
            <a:lvl1pPr>
              <a:defRPr lang="fr-FR" sz="3600"/>
            </a:lvl1pPr>
          </a:lstStyle>
          <a:p>
            <a:pPr rtl="0"/>
            <a:r>
              <a:rPr lang="fr-FR"/>
              <a:t>Cliquez pour ajouter un titre</a:t>
            </a:r>
          </a:p>
        </p:txBody>
      </p:sp>
      <p:sp>
        <p:nvSpPr>
          <p:cNvPr id="8" name="Espace réservé du contenu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rtlCol="0">
            <a:normAutofit/>
          </a:bodyPr>
          <a:lstStyle>
            <a:lvl1pPr>
              <a:lnSpc>
                <a:spcPct val="100000"/>
              </a:lnSpc>
              <a:spcAft>
                <a:spcPts val="600"/>
              </a:spcAft>
              <a:defRPr lang="fr-FR" sz="2000"/>
            </a:lvl1pPr>
            <a:lvl2pPr>
              <a:lnSpc>
                <a:spcPct val="100000"/>
              </a:lnSpc>
              <a:spcAft>
                <a:spcPts val="600"/>
              </a:spcAft>
              <a:defRPr lang="fr-FR" sz="2000"/>
            </a:lvl2pPr>
            <a:lvl3pPr>
              <a:lnSpc>
                <a:spcPct val="100000"/>
              </a:lnSpc>
              <a:spcBef>
                <a:spcPts val="1000"/>
              </a:spcBef>
              <a:spcAft>
                <a:spcPts val="600"/>
              </a:spcAft>
              <a:defRPr lang="fr-FR" sz="2000"/>
            </a:lvl3pPr>
            <a:lvl4pPr>
              <a:lnSpc>
                <a:spcPct val="100000"/>
              </a:lnSpc>
              <a:spcAft>
                <a:spcPts val="1200"/>
              </a:spcAft>
              <a:defRPr lang="fr-FR" sz="2000"/>
            </a:lvl4pPr>
            <a:lvl5pPr>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1" name="Espace réservé du contenu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rtlCol="0">
            <a:normAutofit/>
          </a:bodyPr>
          <a:lstStyle>
            <a:lvl1pPr marL="0" indent="0">
              <a:lnSpc>
                <a:spcPct val="100000"/>
              </a:lnSpc>
              <a:spcAft>
                <a:spcPts val="600"/>
              </a:spcAft>
              <a:buNone/>
              <a:defRPr lang="fr-FR" sz="2000"/>
            </a:lvl1pPr>
            <a:lvl2pPr marL="800100" indent="-342900">
              <a:lnSpc>
                <a:spcPct val="100000"/>
              </a:lnSpc>
              <a:spcAft>
                <a:spcPts val="600"/>
              </a:spcAft>
              <a:buFont typeface="Arial" panose="020B0604020202020204" pitchFamily="34" charset="0"/>
              <a:buChar char="•"/>
              <a:defRPr lang="fr-FR" sz="2000"/>
            </a:lvl2pPr>
            <a:lvl3pPr marL="1257300" indent="-342900">
              <a:buFont typeface="Arial" panose="020B0604020202020204" pitchFamily="34" charset="0"/>
              <a:buChar char="•"/>
              <a:defRPr lang="fr-FR" sz="2000"/>
            </a:lvl3pPr>
            <a:lvl4pPr marL="1714500" indent="-342900">
              <a:buFont typeface="Arial" panose="020B0604020202020204" pitchFamily="34" charset="0"/>
              <a:buChar char="•"/>
              <a:defRPr lang="fr-FR" sz="2000"/>
            </a:lvl4pPr>
            <a:lvl5pPr marL="2171700" indent="-342900">
              <a:buFont typeface="Arial" panose="020B0604020202020204" pitchFamily="34" charset="0"/>
              <a:buChar char="•"/>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 name="Espace réservé du numéro de diapositive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rtlCol="0"/>
          <a:lstStyle>
            <a:defPPr>
              <a:defRPr lang="fr-FR"/>
            </a:defPPr>
          </a:lstStyle>
          <a:p>
            <a:pPr rtl="0"/>
            <a:fld id="{18D65601-5AE2-46FC-B138-694DDD2B510D}" type="slidenum">
              <a:rPr lang="fr-FR" smtClean="0"/>
              <a:pPr/>
              <a:t>‹N°›</a:t>
            </a:fld>
            <a:endParaRPr lang="fr-FR"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tableau">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6" name="Connecteur droit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r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rtlCol="0">
            <a:normAutofit/>
          </a:bodyPr>
          <a:lstStyle>
            <a:lvl1pPr>
              <a:defRPr lang="fr-FR" sz="3600"/>
            </a:lvl1pPr>
          </a:lstStyle>
          <a:p>
            <a:pPr rtl="0"/>
            <a:r>
              <a:rPr lang="fr-FR"/>
              <a:t>Cliquez pour ajouter un titre</a:t>
            </a:r>
          </a:p>
        </p:txBody>
      </p:sp>
      <p:sp>
        <p:nvSpPr>
          <p:cNvPr id="9" name="Espace réservé du tableau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rtlCol="0">
            <a:normAutofit/>
          </a:bodyPr>
          <a:lstStyle>
            <a:lvl1pPr>
              <a:defRPr lang="fr-FR" sz="2400"/>
            </a:lvl1pPr>
          </a:lstStyle>
          <a:p>
            <a:pPr rtl="0"/>
            <a:r>
              <a:rPr lang="fr-FR"/>
              <a:t>Cliquez sur l'icône pour ajouter un tableau</a:t>
            </a:r>
          </a:p>
        </p:txBody>
      </p:sp>
      <p:sp>
        <p:nvSpPr>
          <p:cNvPr id="2" name="Espace réservé du numéro de diapositive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rtlCol="0"/>
          <a:lstStyle>
            <a:defPPr>
              <a:defRPr lang="fr-FR"/>
            </a:defPPr>
          </a:lstStyle>
          <a:p>
            <a:pPr rtl="0"/>
            <a:fld id="{18D65601-5AE2-46FC-B138-694DDD2B510D}" type="slidenum">
              <a:rPr lang="fr-FR" smtClean="0"/>
              <a:pPr/>
              <a:t>‹N°›</a:t>
            </a:fld>
            <a:endParaRPr lang="fr-FR"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3" name="Connecteur droit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8" name="Titr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rtlCol="0" anchor="b">
            <a:normAutofit/>
          </a:bodyPr>
          <a:lstStyle>
            <a:lvl1pPr>
              <a:defRPr lang="fr-FR" sz="6000">
                <a:solidFill>
                  <a:schemeClr val="bg1"/>
                </a:solidFill>
              </a:defRPr>
            </a:lvl1pPr>
          </a:lstStyle>
          <a:p>
            <a:pPr rtl="0"/>
            <a:r>
              <a:rPr lang="fr-FR"/>
              <a:t>Cliquez pour ajouter un titre</a:t>
            </a:r>
          </a:p>
        </p:txBody>
      </p:sp>
      <p:sp>
        <p:nvSpPr>
          <p:cNvPr id="10" name="Espace réservé du contenu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rtlCol="0" anchor="ctr">
            <a:normAutofit/>
          </a:bodyPr>
          <a:lstStyle>
            <a:lvl1pPr marL="0" indent="0">
              <a:lnSpc>
                <a:spcPct val="100000"/>
              </a:lnSpc>
              <a:spcBef>
                <a:spcPts val="0"/>
              </a:spcBef>
              <a:spcAft>
                <a:spcPts val="1200"/>
              </a:spcAft>
              <a:buNone/>
              <a:defRPr lang="fr-F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lang="fr-F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lang="fr-F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lang="fr-F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lang="fr-FR" sz="1400">
                <a:solidFill>
                  <a:schemeClr val="bg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rtlCol="0">
            <a:normAutofit/>
          </a:bodyPr>
          <a:lstStyle>
            <a:lvl1pPr>
              <a:defRPr lang="fr-FR" sz="3600"/>
            </a:lvl1pPr>
          </a:lstStyle>
          <a:p>
            <a:pPr rtl="0"/>
            <a:r>
              <a:rPr lang="fr-FR"/>
              <a:t>Cliquez pour ajouter un titre</a:t>
            </a:r>
          </a:p>
        </p:txBody>
      </p:sp>
      <p:sp>
        <p:nvSpPr>
          <p:cNvPr id="2" name="Espace réservé du contenu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rtlCol="0" anchor="ctr">
            <a:normAutofit/>
          </a:bodyPr>
          <a:lstStyle>
            <a:lvl1pPr marL="228600" indent="-228600">
              <a:lnSpc>
                <a:spcPct val="100000"/>
              </a:lnSpc>
              <a:spcBef>
                <a:spcPts val="0"/>
              </a:spcBef>
              <a:spcAft>
                <a:spcPts val="1200"/>
              </a:spcAft>
              <a:buFont typeface="Arial" panose="020B0604020202020204" pitchFamily="34" charset="0"/>
              <a:buChar char="•"/>
              <a:defRPr lang="fr-FR" sz="2000"/>
            </a:lvl1pPr>
            <a:lvl2pPr marL="685800" indent="-228600">
              <a:lnSpc>
                <a:spcPct val="100000"/>
              </a:lnSpc>
              <a:spcBef>
                <a:spcPts val="0"/>
              </a:spcBef>
              <a:spcAft>
                <a:spcPts val="1200"/>
              </a:spcAft>
              <a:buFont typeface="Arial" panose="020B0604020202020204" pitchFamily="34" charset="0"/>
              <a:buChar char="•"/>
              <a:defRPr lang="fr-FR" sz="2000"/>
            </a:lvl2pPr>
            <a:lvl3pPr marL="1143000" indent="-228600">
              <a:spcBef>
                <a:spcPts val="0"/>
              </a:spcBef>
              <a:spcAft>
                <a:spcPts val="1200"/>
              </a:spcAft>
              <a:buFont typeface="Arial" panose="020B0604020202020204" pitchFamily="34" charset="0"/>
              <a:buChar char="•"/>
              <a:defRPr lang="fr-FR" sz="2000"/>
            </a:lvl3pPr>
            <a:lvl4pPr marL="1600200" indent="-228600">
              <a:spcBef>
                <a:spcPts val="0"/>
              </a:spcBef>
              <a:spcAft>
                <a:spcPts val="1200"/>
              </a:spcAft>
              <a:buFont typeface="Arial" panose="020B0604020202020204" pitchFamily="34" charset="0"/>
              <a:buChar char="•"/>
              <a:defRPr lang="fr-FR" sz="2000"/>
            </a:lvl4pPr>
            <a:lvl5pPr marL="2057400" indent="-228600">
              <a:spcBef>
                <a:spcPts val="0"/>
              </a:spcBef>
              <a:spcAft>
                <a:spcPts val="1200"/>
              </a:spcAft>
              <a:buFont typeface="Arial" panose="020B0604020202020204" pitchFamily="34" charset="0"/>
              <a:buChar char="•"/>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3" name="Connecteur droit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9" name="Espace réservé du numéro de diapositive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rtlCol="0"/>
          <a:lstStyle>
            <a:defPPr>
              <a:defRPr lang="fr-FR"/>
            </a:defPPr>
          </a:lstStyle>
          <a:p>
            <a:pPr rtl="0"/>
            <a:fld id="{18D65601-5AE2-46FC-B138-694DDD2B510D}" type="slidenum">
              <a:rPr lang="fr-FR" smtClean="0"/>
              <a:pPr/>
              <a:t>‹N°›</a:t>
            </a:fld>
            <a:endParaRPr lang="fr-FR"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imag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rtlCol="0" anchor="b">
            <a:normAutofit/>
          </a:bodyPr>
          <a:lstStyle>
            <a:lvl1pPr>
              <a:defRPr lang="fr-FR" sz="3600"/>
            </a:lvl1pPr>
          </a:lstStyle>
          <a:p>
            <a:pPr rtl="0"/>
            <a:r>
              <a:rPr lang="fr-FR"/>
              <a:t>Cliquez pour ajouter un titre</a:t>
            </a:r>
          </a:p>
        </p:txBody>
      </p:sp>
      <p:sp>
        <p:nvSpPr>
          <p:cNvPr id="12" name="Espace réservé d’image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rtlCol="0">
            <a:normAutofit/>
          </a:bodyPr>
          <a:lstStyle>
            <a:lvl1pPr marL="0" indent="0" algn="ctr">
              <a:buNone/>
              <a:defRPr lang="fr-FR" sz="2000"/>
            </a:lvl1pPr>
          </a:lstStyle>
          <a:p>
            <a:pPr rtl="0"/>
            <a:r>
              <a:rPr lang="fr-FR"/>
              <a:t>Cliquez sur l'icône pour ajouter une image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8" name="Connecteur droit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sous-tit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rtlCol="0" anchor="b">
            <a:normAutofit/>
          </a:bodyPr>
          <a:lstStyle>
            <a:lvl1pPr>
              <a:defRPr lang="fr-FR" sz="3600"/>
            </a:lvl1pPr>
          </a:lstStyle>
          <a:p>
            <a:pPr rtl="0"/>
            <a:r>
              <a:rPr lang="fr-FR"/>
              <a:t>Cliquez pour ajouter un titre</a:t>
            </a:r>
          </a:p>
        </p:txBody>
      </p:sp>
      <p:sp>
        <p:nvSpPr>
          <p:cNvPr id="12" name="Espace réservé d’image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rtlCol="0">
            <a:normAutofit/>
          </a:bodyPr>
          <a:lstStyle>
            <a:lvl1pPr marL="0" indent="0" algn="ctr">
              <a:buNone/>
              <a:defRPr lang="fr-FR" sz="2000"/>
            </a:lvl1pPr>
          </a:lstStyle>
          <a:p>
            <a:pPr rtl="0"/>
            <a:r>
              <a:rPr lang="fr-FR"/>
              <a:t>Cliquez sur l'icône pour ajouter une image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8" name="Connecteur droit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texte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rtlCol="0" anchor="t">
            <a:normAutofit/>
          </a:bodyPr>
          <a:lstStyle>
            <a:lvl1pPr marL="0" indent="0" algn="l">
              <a:lnSpc>
                <a:spcPct val="80000"/>
              </a:lnSpc>
              <a:spcBef>
                <a:spcPts val="0"/>
              </a:spcBef>
              <a:buNone/>
              <a:defRPr lang="fr-FR" sz="2000" spc="0" baseline="0">
                <a:solidFill>
                  <a:schemeClr val="tx1"/>
                </a:solidFill>
                <a:latin typeface="+mn-lt"/>
              </a:defRPr>
            </a:lvl1pPr>
          </a:lstStyle>
          <a:p>
            <a:pPr lvl="0" rtl="0"/>
            <a:r>
              <a:rPr lang="fr-FR"/>
              <a:t>Cliquez pour ajouter un sous-titre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rtlCol="0">
            <a:normAutofit/>
          </a:bodyPr>
          <a:lstStyle>
            <a:lvl1pPr>
              <a:defRPr lang="fr-FR" sz="3600"/>
            </a:lvl1pPr>
          </a:lstStyle>
          <a:p>
            <a:pPr rtl="0"/>
            <a:r>
              <a:rPr lang="fr-FR"/>
              <a:t>Cliquez pour ajouter un titre</a:t>
            </a:r>
          </a:p>
        </p:txBody>
      </p:sp>
      <p:sp>
        <p:nvSpPr>
          <p:cNvPr id="2" name="Espace réservé du contenu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rtlCol="0">
            <a:normAutofit/>
          </a:bodyPr>
          <a:lstStyle>
            <a:lvl1pPr marL="228600" indent="-228600">
              <a:lnSpc>
                <a:spcPct val="100000"/>
              </a:lnSpc>
              <a:spcBef>
                <a:spcPts val="0"/>
              </a:spcBef>
              <a:spcAft>
                <a:spcPts val="1200"/>
              </a:spcAft>
              <a:buFont typeface="Arial" panose="020B0604020202020204" pitchFamily="34" charset="0"/>
              <a:buChar char="•"/>
              <a:defRPr lang="fr-FR" sz="2000"/>
            </a:lvl1pPr>
            <a:lvl2pPr marL="685800" indent="-228600">
              <a:lnSpc>
                <a:spcPct val="100000"/>
              </a:lnSpc>
              <a:spcBef>
                <a:spcPts val="0"/>
              </a:spcBef>
              <a:spcAft>
                <a:spcPts val="1200"/>
              </a:spcAft>
              <a:buFont typeface="Arial" panose="020B0604020202020204" pitchFamily="34" charset="0"/>
              <a:buChar char="•"/>
              <a:defRPr lang="fr-FR" sz="2000"/>
            </a:lvl2pPr>
            <a:lvl3pPr marL="1143000" indent="-228600">
              <a:spcBef>
                <a:spcPts val="0"/>
              </a:spcBef>
              <a:spcAft>
                <a:spcPts val="1200"/>
              </a:spcAft>
              <a:buFont typeface="Arial" panose="020B0604020202020204" pitchFamily="34" charset="0"/>
              <a:buChar char="•"/>
              <a:defRPr lang="fr-FR" sz="2000"/>
            </a:lvl3pPr>
            <a:lvl4pPr marL="1600200" indent="-228600">
              <a:spcBef>
                <a:spcPts val="0"/>
              </a:spcBef>
              <a:spcAft>
                <a:spcPts val="1200"/>
              </a:spcAft>
              <a:buFont typeface="Arial" panose="020B0604020202020204" pitchFamily="34" charset="0"/>
              <a:buChar char="•"/>
              <a:defRPr lang="fr-FR" sz="2000"/>
            </a:lvl4pPr>
            <a:lvl5pPr marL="2057400" indent="-228600">
              <a:spcBef>
                <a:spcPts val="0"/>
              </a:spcBef>
              <a:spcAft>
                <a:spcPts val="1200"/>
              </a:spcAft>
              <a:buFont typeface="Arial" panose="020B0604020202020204" pitchFamily="34" charset="0"/>
              <a:buChar char="•"/>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3" name="Connecteur droit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9" name="Espace réservé du numéro de diapositive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rtlCol="0"/>
          <a:lstStyle>
            <a:defPPr>
              <a:defRPr lang="fr-FR"/>
            </a:defPPr>
          </a:lstStyle>
          <a:p>
            <a:pPr rtl="0"/>
            <a:fld id="{18D65601-5AE2-46FC-B138-694DDD2B510D}" type="slidenum">
              <a:rPr lang="fr-FR" smtClean="0"/>
              <a:pPr/>
              <a:t>‹N°›</a:t>
            </a:fld>
            <a:endParaRPr lang="fr-FR"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de la section">
    <p:bg>
      <p:bgPr>
        <a:solidFill>
          <a:schemeClr val="accent6"/>
        </a:soli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rtlCol="0" anchor="b"/>
          <a:lstStyle>
            <a:lvl1pPr algn="ctr">
              <a:defRPr lang="fr-FR">
                <a:solidFill>
                  <a:schemeClr val="bg1"/>
                </a:solidFill>
              </a:defRPr>
            </a:lvl1pPr>
          </a:lstStyle>
          <a:p>
            <a:pPr rtl="0"/>
            <a:r>
              <a:rPr lang="fr-FR"/>
              <a:t>Cliquez pour ajouter un titre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9" name="Espace réservé du texte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rtlCol="0" anchor="t">
            <a:normAutofit/>
          </a:bodyPr>
          <a:lstStyle>
            <a:lvl1pPr marL="0" indent="0" algn="ctr">
              <a:lnSpc>
                <a:spcPct val="80000"/>
              </a:lnSpc>
              <a:spcBef>
                <a:spcPts val="0"/>
              </a:spcBef>
              <a:buNone/>
              <a:defRPr lang="fr-FR" sz="2000" spc="0" baseline="0">
                <a:solidFill>
                  <a:schemeClr val="bg1"/>
                </a:solidFill>
                <a:latin typeface="+mn-lt"/>
              </a:defRPr>
            </a:lvl1pPr>
          </a:lstStyle>
          <a:p>
            <a:pPr lvl="0" rtl="0"/>
            <a:r>
              <a:rPr lang="fr-FR"/>
              <a:t>Cliquez pour ajouter un sous-titre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2 contenus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rtlCol="0">
            <a:normAutofit/>
          </a:bodyPr>
          <a:lstStyle>
            <a:lvl1pPr>
              <a:defRPr lang="fr-FR" sz="3600"/>
            </a:lvl1pPr>
          </a:lstStyle>
          <a:p>
            <a:pPr rtl="0"/>
            <a:r>
              <a:rPr lang="fr-FR"/>
              <a:t>Cliquez pour ajouter un titre</a:t>
            </a:r>
          </a:p>
        </p:txBody>
      </p:sp>
      <p:sp>
        <p:nvSpPr>
          <p:cNvPr id="2" name="Espace réservé du contenu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rtlCol="0">
            <a:normAutofit/>
          </a:bodyPr>
          <a:lstStyle>
            <a:lvl1pPr marL="0" indent="0">
              <a:lnSpc>
                <a:spcPct val="100000"/>
              </a:lnSpc>
              <a:spcBef>
                <a:spcPts val="1000"/>
              </a:spcBef>
              <a:spcAft>
                <a:spcPts val="1200"/>
              </a:spcAft>
              <a:buNone/>
              <a:defRPr lang="fr-FR" sz="2000"/>
            </a:lvl1pPr>
            <a:lvl2pPr marL="228600" indent="-228600">
              <a:lnSpc>
                <a:spcPct val="100000"/>
              </a:lnSpc>
              <a:spcBef>
                <a:spcPts val="0"/>
              </a:spcBef>
              <a:spcAft>
                <a:spcPts val="1200"/>
              </a:spcAft>
              <a:buFont typeface="Arial" panose="020B0604020202020204" pitchFamily="34" charset="0"/>
              <a:buChar char="•"/>
              <a:defRPr lang="fr-FR" sz="2000"/>
            </a:lvl2pPr>
            <a:lvl3pPr marL="685800" indent="-228600">
              <a:spcBef>
                <a:spcPts val="1000"/>
              </a:spcBef>
              <a:spcAft>
                <a:spcPts val="1200"/>
              </a:spcAft>
              <a:buFont typeface="Arial" panose="020B0604020202020204" pitchFamily="34" charset="0"/>
              <a:buChar char="•"/>
              <a:defRPr lang="fr-FR" sz="2000"/>
            </a:lvl3pPr>
            <a:lvl4pPr marL="1143000" indent="-228600">
              <a:spcBef>
                <a:spcPts val="1000"/>
              </a:spcBef>
              <a:spcAft>
                <a:spcPts val="1200"/>
              </a:spcAft>
              <a:buFont typeface="Arial" panose="020B0604020202020204" pitchFamily="34" charset="0"/>
              <a:buChar char="•"/>
              <a:defRPr lang="fr-FR" sz="2000"/>
            </a:lvl4pPr>
            <a:lvl5pPr marL="1600200" indent="-228600">
              <a:spcBef>
                <a:spcPts val="1000"/>
              </a:spcBef>
              <a:spcAft>
                <a:spcPts val="1200"/>
              </a:spcAft>
              <a:buFont typeface="Arial" panose="020B0604020202020204" pitchFamily="34" charset="0"/>
              <a:buChar char="•"/>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2" name="Espace réservé du contenu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rtlCol="0">
            <a:normAutofit/>
          </a:bodyPr>
          <a:lstStyle>
            <a:lvl1pPr marL="0" indent="0">
              <a:lnSpc>
                <a:spcPct val="100000"/>
              </a:lnSpc>
              <a:spcBef>
                <a:spcPts val="1000"/>
              </a:spcBef>
              <a:spcAft>
                <a:spcPts val="1200"/>
              </a:spcAft>
              <a:buNone/>
              <a:defRPr lang="fr-FR" sz="2000"/>
            </a:lvl1pPr>
            <a:lvl2pPr marL="228600" indent="-228600">
              <a:lnSpc>
                <a:spcPct val="100000"/>
              </a:lnSpc>
              <a:spcBef>
                <a:spcPts val="1000"/>
              </a:spcBef>
              <a:spcAft>
                <a:spcPts val="1200"/>
              </a:spcAft>
              <a:buFont typeface="Arial" panose="020B0604020202020204" pitchFamily="34" charset="0"/>
              <a:buChar char="•"/>
              <a:defRPr lang="fr-FR" sz="2000"/>
            </a:lvl2pPr>
            <a:lvl3pPr marL="685800" indent="-228600">
              <a:spcBef>
                <a:spcPts val="1000"/>
              </a:spcBef>
              <a:spcAft>
                <a:spcPts val="1200"/>
              </a:spcAft>
              <a:buFont typeface="Arial" panose="020B0604020202020204" pitchFamily="34" charset="0"/>
              <a:buChar char="•"/>
              <a:defRPr lang="fr-FR" sz="2000"/>
            </a:lvl3pPr>
            <a:lvl4pPr marL="1143000" indent="-228600">
              <a:spcBef>
                <a:spcPts val="1000"/>
              </a:spcBef>
              <a:spcAft>
                <a:spcPts val="1200"/>
              </a:spcAft>
              <a:buFont typeface="Arial" panose="020B0604020202020204" pitchFamily="34" charset="0"/>
              <a:buChar char="•"/>
              <a:defRPr lang="fr-FR" sz="2000"/>
            </a:lvl4pPr>
            <a:lvl5pPr marL="1600200" indent="-228600">
              <a:spcBef>
                <a:spcPts val="1000"/>
              </a:spcBef>
              <a:spcAft>
                <a:spcPts val="1200"/>
              </a:spcAft>
              <a:buFont typeface="Arial" panose="020B0604020202020204" pitchFamily="34" charset="0"/>
              <a:buChar char="•"/>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6" name="Connecteur droit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rtlCol="0"/>
          <a:lstStyle>
            <a:defPPr>
              <a:defRPr lang="fr-FR"/>
            </a:defPPr>
          </a:lstStyle>
          <a:p>
            <a:pPr rtl="0"/>
            <a:fld id="{18D65601-5AE2-46FC-B138-694DDD2B510D}" type="slidenum">
              <a:rPr lang="fr-FR" smtClean="0"/>
              <a:pPr/>
              <a:t>‹N°›</a:t>
            </a:fld>
            <a:endParaRPr lang="fr-FR"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2 contenus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rtlCol="0">
            <a:normAutofit/>
          </a:bodyPr>
          <a:lstStyle>
            <a:lvl1pPr>
              <a:defRPr lang="fr-FR" sz="3600"/>
            </a:lvl1pPr>
          </a:lstStyle>
          <a:p>
            <a:pPr rtl="0"/>
            <a:r>
              <a:rPr lang="fr-FR"/>
              <a:t>Cliquez pour ajouter un titre</a:t>
            </a:r>
          </a:p>
        </p:txBody>
      </p:sp>
      <p:sp>
        <p:nvSpPr>
          <p:cNvPr id="4" name="Espace réservé du contenu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rtlCol="0">
            <a:normAutofit/>
          </a:bodyPr>
          <a:lstStyle>
            <a:lvl1pPr marL="320040" indent="-320040">
              <a:lnSpc>
                <a:spcPct val="100000"/>
              </a:lnSpc>
              <a:spcBef>
                <a:spcPts val="0"/>
              </a:spcBef>
              <a:spcAft>
                <a:spcPts val="1200"/>
              </a:spcAft>
              <a:buFont typeface="+mj-lt"/>
              <a:buAutoNum type="arabicPeriod"/>
              <a:defRPr lang="fr-FR" sz="2000"/>
            </a:lvl1pPr>
            <a:lvl2pPr marL="457200" indent="-320040">
              <a:lnSpc>
                <a:spcPct val="100000"/>
              </a:lnSpc>
              <a:spcBef>
                <a:spcPts val="1000"/>
              </a:spcBef>
              <a:spcAft>
                <a:spcPts val="1200"/>
              </a:spcAft>
              <a:buFont typeface="+mj-lt"/>
              <a:buAutoNum type="alphaLcPeriod"/>
              <a:defRPr lang="fr-FR" sz="2000"/>
            </a:lvl2pPr>
            <a:lvl3pPr marL="914400" indent="-320040">
              <a:spcBef>
                <a:spcPts val="1000"/>
              </a:spcBef>
              <a:spcAft>
                <a:spcPts val="1200"/>
              </a:spcAft>
              <a:buFont typeface="+mj-lt"/>
              <a:buAutoNum type="arabicParenR"/>
              <a:defRPr lang="fr-FR" sz="2000"/>
            </a:lvl3pPr>
            <a:lvl4pPr marL="1371600" indent="-320040">
              <a:spcBef>
                <a:spcPts val="1000"/>
              </a:spcBef>
              <a:spcAft>
                <a:spcPts val="1200"/>
              </a:spcAft>
              <a:buFont typeface="+mj-lt"/>
              <a:buAutoNum type="alphaLcParenR"/>
              <a:defRPr lang="fr-FR" sz="2000"/>
            </a:lvl4pPr>
            <a:lvl5pPr marL="1828800" indent="-320040">
              <a:spcBef>
                <a:spcPts val="1000"/>
              </a:spcBef>
              <a:spcAft>
                <a:spcPts val="1200"/>
              </a:spcAft>
              <a:buFont typeface="+mj-lt"/>
              <a:buAutoNum type="romanLcPeriod"/>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2" name="Espace réservé du contenu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rtlCol="0">
            <a:normAutofit/>
          </a:bodyPr>
          <a:lstStyle>
            <a:lvl1pPr marL="0" indent="0">
              <a:lnSpc>
                <a:spcPct val="100000"/>
              </a:lnSpc>
              <a:spcBef>
                <a:spcPts val="1000"/>
              </a:spcBef>
              <a:spcAft>
                <a:spcPts val="1200"/>
              </a:spcAft>
              <a:buNone/>
              <a:defRPr lang="fr-FR" sz="2000"/>
            </a:lvl1pPr>
            <a:lvl2pPr marL="228600" indent="-228600">
              <a:lnSpc>
                <a:spcPct val="100000"/>
              </a:lnSpc>
              <a:spcBef>
                <a:spcPts val="1000"/>
              </a:spcBef>
              <a:spcAft>
                <a:spcPts val="1200"/>
              </a:spcAft>
              <a:buFont typeface="Arial" panose="020B0604020202020204" pitchFamily="34" charset="0"/>
              <a:buChar char="•"/>
              <a:defRPr lang="fr-FR" sz="2000"/>
            </a:lvl2pPr>
            <a:lvl3pPr marL="685800" indent="-228600">
              <a:spcBef>
                <a:spcPts val="1000"/>
              </a:spcBef>
              <a:spcAft>
                <a:spcPts val="1200"/>
              </a:spcAft>
              <a:buFont typeface="Arial" panose="020B0604020202020204" pitchFamily="34" charset="0"/>
              <a:buChar char="•"/>
              <a:defRPr lang="fr-FR" sz="2000"/>
            </a:lvl3pPr>
            <a:lvl4pPr marL="1143000" indent="-228600">
              <a:spcBef>
                <a:spcPts val="1000"/>
              </a:spcBef>
              <a:spcAft>
                <a:spcPts val="1200"/>
              </a:spcAft>
              <a:buFont typeface="Arial" panose="020B0604020202020204" pitchFamily="34" charset="0"/>
              <a:buChar char="•"/>
              <a:defRPr lang="fr-FR" sz="2000"/>
            </a:lvl4pPr>
            <a:lvl5pPr marL="1600200" indent="-228600">
              <a:spcBef>
                <a:spcPts val="1000"/>
              </a:spcBef>
              <a:spcAft>
                <a:spcPts val="1200"/>
              </a:spcAft>
              <a:buFont typeface="Arial" panose="020B0604020202020204" pitchFamily="34" charset="0"/>
              <a:buChar char="•"/>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6" name="Connecteur droit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rtlCol="0"/>
          <a:lstStyle>
            <a:defPPr>
              <a:defRPr lang="fr-FR"/>
            </a:defPPr>
          </a:lstStyle>
          <a:p>
            <a:pPr rtl="0"/>
            <a:fld id="{18D65601-5AE2-46FC-B138-694DDD2B510D}" type="slidenum">
              <a:rPr lang="fr-FR" smtClean="0"/>
              <a:pPr/>
              <a:t>‹N°›</a:t>
            </a:fld>
            <a:endParaRPr lang="fr-FR"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image et contenu">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rtlCol="0">
            <a:normAutofit/>
          </a:bodyPr>
          <a:lstStyle>
            <a:lvl1pPr>
              <a:defRPr lang="fr-FR" sz="3600"/>
            </a:lvl1pPr>
          </a:lstStyle>
          <a:p>
            <a:pPr rtl="0"/>
            <a:r>
              <a:rPr lang="fr-FR"/>
              <a:t>Cliquez pour ajouter un titre</a:t>
            </a:r>
          </a:p>
        </p:txBody>
      </p:sp>
      <p:sp>
        <p:nvSpPr>
          <p:cNvPr id="8" name="Espace réservé d’image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rtlCol="0">
            <a:normAutofit/>
          </a:bodyPr>
          <a:lstStyle>
            <a:lvl1pPr marL="0" indent="0" algn="ctr">
              <a:buNone/>
              <a:defRPr lang="fr-FR" sz="2000"/>
            </a:lvl1pPr>
          </a:lstStyle>
          <a:p>
            <a:pPr rtl="0"/>
            <a:r>
              <a:rPr lang="fr-FR"/>
              <a:t>Cliquez sur l'icône pour ajouter une image</a:t>
            </a:r>
          </a:p>
        </p:txBody>
      </p:sp>
      <p:sp>
        <p:nvSpPr>
          <p:cNvPr id="12" name="Espace réservé du contenu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rtlCol="0">
            <a:normAutofit/>
          </a:bodyPr>
          <a:lstStyle>
            <a:lvl1pPr marL="0" indent="0">
              <a:lnSpc>
                <a:spcPct val="100000"/>
              </a:lnSpc>
              <a:spcBef>
                <a:spcPts val="1000"/>
              </a:spcBef>
              <a:spcAft>
                <a:spcPts val="1200"/>
              </a:spcAft>
              <a:buNone/>
              <a:defRPr lang="fr-FR" sz="2000"/>
            </a:lvl1pPr>
            <a:lvl2pPr marL="800100" indent="-342900">
              <a:lnSpc>
                <a:spcPct val="100000"/>
              </a:lnSpc>
              <a:spcBef>
                <a:spcPts val="1000"/>
              </a:spcBef>
              <a:spcAft>
                <a:spcPts val="1200"/>
              </a:spcAft>
              <a:buFont typeface="Arial" panose="020B0604020202020204" pitchFamily="34" charset="0"/>
              <a:buChar char="•"/>
              <a:defRPr lang="fr-FR" sz="2000"/>
            </a:lvl2pPr>
            <a:lvl3pPr marL="1257300" indent="-342900">
              <a:spcBef>
                <a:spcPts val="1000"/>
              </a:spcBef>
              <a:spcAft>
                <a:spcPts val="1200"/>
              </a:spcAft>
              <a:buFont typeface="Arial" panose="020B0604020202020204" pitchFamily="34" charset="0"/>
              <a:buChar char="•"/>
              <a:defRPr lang="fr-FR" sz="2000"/>
            </a:lvl3pPr>
            <a:lvl4pPr marL="1714500" indent="-342900">
              <a:spcBef>
                <a:spcPts val="1000"/>
              </a:spcBef>
              <a:spcAft>
                <a:spcPts val="1200"/>
              </a:spcAft>
              <a:buFont typeface="Arial" panose="020B0604020202020204" pitchFamily="34" charset="0"/>
              <a:buChar char="•"/>
              <a:defRPr lang="fr-FR" sz="2000"/>
            </a:lvl4pPr>
            <a:lvl5pPr marL="2171700" indent="-342900">
              <a:spcBef>
                <a:spcPts val="1000"/>
              </a:spcBef>
              <a:spcAft>
                <a:spcPts val="1200"/>
              </a:spcAft>
              <a:buFont typeface="Arial" panose="020B0604020202020204" pitchFamily="34" charset="0"/>
              <a:buChar char="•"/>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 name="Espace réservé du numéro de diapositive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rtlCol="0"/>
          <a:lstStyle>
            <a:defPPr>
              <a:defRPr lang="fr-FR"/>
            </a:defPPr>
          </a:lstStyle>
          <a:p>
            <a:pPr rtl="0"/>
            <a:fld id="{18D65601-5AE2-46FC-B138-694DDD2B510D}" type="slidenum">
              <a:rPr lang="fr-FR" smtClean="0"/>
              <a:pPr/>
              <a:t>‹N°›</a:t>
            </a:fld>
            <a:endParaRPr lang="fr-FR"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cxnSp>
        <p:nvCxnSpPr>
          <p:cNvPr id="6" name="Connecteur droit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fr-FR" sz="900" b="0" cap="all" spc="150" baseline="0">
                <a:solidFill>
                  <a:schemeClr val="bg2">
                    <a:lumMod val="50000"/>
                  </a:schemeClr>
                </a:solidFill>
                <a:latin typeface="Univers Light" panose="020B0403020202020204" pitchFamily="34" charset="0"/>
              </a:defRPr>
            </a:lvl1pPr>
          </a:lstStyle>
          <a:p>
            <a:pPr rtl="0"/>
            <a:endParaRPr lang="fr-FR" dirty="0"/>
          </a:p>
        </p:txBody>
      </p:sp>
      <p:sp>
        <p:nvSpPr>
          <p:cNvPr id="5" name="Espace réservé du pied de page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fr-FR" sz="900" b="0" cap="all" spc="150" baseline="0">
                <a:solidFill>
                  <a:schemeClr val="bg2">
                    <a:lumMod val="50000"/>
                  </a:schemeClr>
                </a:solidFill>
                <a:latin typeface="Univers Light" panose="020B0403020202020204" pitchFamily="34" charset="0"/>
              </a:defRPr>
            </a:lvl1pPr>
          </a:lstStyle>
          <a:p>
            <a:pPr rtl="0"/>
            <a:endParaRPr lang="fr-FR" dirty="0"/>
          </a:p>
        </p:txBody>
      </p:sp>
      <p:sp>
        <p:nvSpPr>
          <p:cNvPr id="6" name="Espace réservé du numéro de diapositive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lang="fr-FR" sz="1200" b="1" spc="150" baseline="0">
                <a:solidFill>
                  <a:schemeClr val="tx1"/>
                </a:solidFill>
                <a:latin typeface="+mn-lt"/>
              </a:defRPr>
            </a:lvl1pPr>
          </a:lstStyle>
          <a:p>
            <a:pPr rtl="0"/>
            <a:fld id="{18D65601-5AE2-46FC-B138-694DDD2B510D}" type="slidenum">
              <a:rPr lang="fr-FR" smtClean="0"/>
              <a:pPr/>
              <a:t>‹N°›</a:t>
            </a:fld>
            <a:endParaRPr lang="fr-FR"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lang="fr-F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454C9E-20FB-B999-9303-C71D1334BAD7}"/>
              </a:ext>
            </a:extLst>
          </p:cNvPr>
          <p:cNvSpPr>
            <a:spLocks noGrp="1"/>
          </p:cNvSpPr>
          <p:nvPr>
            <p:ph type="title"/>
          </p:nvPr>
        </p:nvSpPr>
        <p:spPr>
          <a:xfrm>
            <a:off x="1317615" y="690511"/>
            <a:ext cx="7748008" cy="5253089"/>
          </a:xfrm>
        </p:spPr>
        <p:txBody>
          <a:bodyPr rtlCol="0">
            <a:normAutofit/>
          </a:bodyPr>
          <a:lstStyle>
            <a:defPPr>
              <a:defRPr lang="fr-FR"/>
            </a:defPPr>
          </a:lstStyle>
          <a:p>
            <a:pPr rtl="0"/>
            <a:r>
              <a:rPr lang="fr-FR" dirty="0"/>
              <a:t>la transformation d'un diagramme de classes en modèle conceptuel de données</a:t>
            </a:r>
          </a:p>
        </p:txBody>
      </p:sp>
      <p:sp>
        <p:nvSpPr>
          <p:cNvPr id="3" name="Ellipse 2">
            <a:extLst>
              <a:ext uri="{FF2B5EF4-FFF2-40B4-BE49-F238E27FC236}">
                <a16:creationId xmlns:a16="http://schemas.microsoft.com/office/drawing/2014/main" id="{160C84D9-BB7D-EEEE-9BA9-DBD09D791D0F}"/>
              </a:ext>
            </a:extLst>
          </p:cNvPr>
          <p:cNvSpPr/>
          <p:nvPr/>
        </p:nvSpPr>
        <p:spPr>
          <a:xfrm>
            <a:off x="10110651" y="4972595"/>
            <a:ext cx="3283132" cy="2978331"/>
          </a:xfrm>
          <a:prstGeom prst="ellips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796439-B681-6F1B-EB6C-C4CC85A196A4}"/>
              </a:ext>
            </a:extLst>
          </p:cNvPr>
          <p:cNvSpPr>
            <a:spLocks noGrp="1"/>
          </p:cNvSpPr>
          <p:nvPr>
            <p:ph type="title"/>
          </p:nvPr>
        </p:nvSpPr>
        <p:spPr>
          <a:xfrm>
            <a:off x="3193961" y="1738648"/>
            <a:ext cx="5228428" cy="2260242"/>
          </a:xfrm>
        </p:spPr>
        <p:txBody>
          <a:bodyPr/>
          <a:lstStyle/>
          <a:p>
            <a:r>
              <a:rPr lang="en-US" dirty="0" err="1"/>
              <a:t>Convertion</a:t>
            </a:r>
            <a:r>
              <a:rPr lang="en-US" dirty="0"/>
              <a:t> </a:t>
            </a:r>
            <a:r>
              <a:rPr lang="en-US" dirty="0" err="1"/>
              <a:t>en</a:t>
            </a:r>
            <a:r>
              <a:rPr lang="en-US" dirty="0"/>
              <a:t> MCD</a:t>
            </a:r>
            <a:endParaRPr lang="fr-FR" dirty="0"/>
          </a:p>
        </p:txBody>
      </p:sp>
    </p:spTree>
    <p:extLst>
      <p:ext uri="{BB962C8B-B14F-4D97-AF65-F5344CB8AC3E}">
        <p14:creationId xmlns:p14="http://schemas.microsoft.com/office/powerpoint/2010/main" val="194854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C7CE15-EAF5-FA65-D72B-416B4295338B}"/>
              </a:ext>
            </a:extLst>
          </p:cNvPr>
          <p:cNvSpPr>
            <a:spLocks noGrp="1"/>
          </p:cNvSpPr>
          <p:nvPr>
            <p:ph type="title"/>
          </p:nvPr>
        </p:nvSpPr>
        <p:spPr/>
        <p:txBody>
          <a:bodyPr/>
          <a:lstStyle/>
          <a:p>
            <a:endParaRPr lang="fr-FR"/>
          </a:p>
        </p:txBody>
      </p:sp>
      <p:pic>
        <p:nvPicPr>
          <p:cNvPr id="4" name="Image 3">
            <a:extLst>
              <a:ext uri="{FF2B5EF4-FFF2-40B4-BE49-F238E27FC236}">
                <a16:creationId xmlns:a16="http://schemas.microsoft.com/office/drawing/2014/main" id="{05170C80-54BF-616B-C6D2-ACB9BD7537BF}"/>
              </a:ext>
            </a:extLst>
          </p:cNvPr>
          <p:cNvPicPr>
            <a:picLocks noChangeAspect="1"/>
          </p:cNvPicPr>
          <p:nvPr/>
        </p:nvPicPr>
        <p:blipFill>
          <a:blip r:embed="rId2"/>
          <a:stretch>
            <a:fillRect/>
          </a:stretch>
        </p:blipFill>
        <p:spPr>
          <a:xfrm>
            <a:off x="0" y="-118774"/>
            <a:ext cx="12192000" cy="6976774"/>
          </a:xfrm>
          <a:prstGeom prst="rect">
            <a:avLst/>
          </a:prstGeom>
        </p:spPr>
      </p:pic>
    </p:spTree>
    <p:extLst>
      <p:ext uri="{BB962C8B-B14F-4D97-AF65-F5344CB8AC3E}">
        <p14:creationId xmlns:p14="http://schemas.microsoft.com/office/powerpoint/2010/main" val="29076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101732C-7338-DBA0-BD19-1FA88304749F}"/>
              </a:ext>
            </a:extLst>
          </p:cNvPr>
          <p:cNvSpPr>
            <a:spLocks noGrp="1"/>
          </p:cNvSpPr>
          <p:nvPr>
            <p:ph type="title"/>
          </p:nvPr>
        </p:nvSpPr>
        <p:spPr>
          <a:xfrm>
            <a:off x="1317614" y="690511"/>
            <a:ext cx="3778169" cy="5253089"/>
          </a:xfrm>
        </p:spPr>
        <p:txBody>
          <a:bodyPr rtlCol="0"/>
          <a:lstStyle>
            <a:defPPr>
              <a:defRPr lang="fr-FR"/>
            </a:defPPr>
          </a:lstStyle>
          <a:p>
            <a:pPr rtl="0"/>
            <a:r>
              <a:rPr lang="fr-FR"/>
              <a:t>Merci</a:t>
            </a:r>
          </a:p>
        </p:txBody>
      </p:sp>
      <p:sp>
        <p:nvSpPr>
          <p:cNvPr id="2" name="Espace réservé du contenu 1">
            <a:extLst>
              <a:ext uri="{FF2B5EF4-FFF2-40B4-BE49-F238E27FC236}">
                <a16:creationId xmlns:a16="http://schemas.microsoft.com/office/drawing/2014/main" id="{70ECFE66-A9E7-A365-967B-2FD670CB3923}"/>
              </a:ext>
            </a:extLst>
          </p:cNvPr>
          <p:cNvSpPr>
            <a:spLocks noGrp="1"/>
          </p:cNvSpPr>
          <p:nvPr>
            <p:ph sz="quarter" idx="10"/>
          </p:nvPr>
        </p:nvSpPr>
        <p:spPr>
          <a:xfrm>
            <a:off x="7407628" y="943013"/>
            <a:ext cx="4784372" cy="5253089"/>
          </a:xfrm>
        </p:spPr>
        <p:txBody>
          <a:bodyPr rtlCol="0"/>
          <a:lstStyle>
            <a:defPPr>
              <a:defRPr lang="fr-FR"/>
            </a:defPPr>
          </a:lstStyle>
          <a:p>
            <a:pPr rtl="0"/>
            <a:r>
              <a:rPr lang="en-US" b="1" dirty="0" err="1">
                <a:latin typeface="Arial Rounded MT Bold" panose="020F0704030504030204" pitchFamily="34" charset="0"/>
              </a:rPr>
              <a:t>Encadrer</a:t>
            </a:r>
            <a:r>
              <a:rPr lang="en-US" b="1" dirty="0">
                <a:latin typeface="Arial Rounded MT Bold" panose="020F0704030504030204" pitchFamily="34" charset="0"/>
              </a:rPr>
              <a:t> par :</a:t>
            </a:r>
          </a:p>
          <a:p>
            <a:pPr marL="1085850" lvl="1" indent="-342900">
              <a:buFont typeface="Wingdings" panose="05000000000000000000" pitchFamily="2" charset="2"/>
              <a:buChar char="v"/>
            </a:pPr>
            <a:r>
              <a:rPr lang="en-US" b="1" dirty="0">
                <a:latin typeface="Arial Rounded MT Bold" panose="020F0704030504030204" pitchFamily="34" charset="0"/>
              </a:rPr>
              <a:t> </a:t>
            </a:r>
            <a:r>
              <a:rPr lang="en-US" dirty="0">
                <a:latin typeface="+mj-lt"/>
              </a:rPr>
              <a:t>KELOUCH Mehdi</a:t>
            </a:r>
            <a:endParaRPr lang="fr-FR" dirty="0">
              <a:latin typeface="+mj-lt"/>
            </a:endParaRPr>
          </a:p>
          <a:p>
            <a:pPr rtl="0"/>
            <a:r>
              <a:rPr lang="fr-FR" b="1" dirty="0" err="1">
                <a:latin typeface="Arial Rounded MT Bold" panose="020F0704030504030204" pitchFamily="34" charset="0"/>
              </a:rPr>
              <a:t>Presenter</a:t>
            </a:r>
            <a:r>
              <a:rPr lang="fr-FR" b="1" dirty="0">
                <a:latin typeface="Arial Rounded MT Bold" panose="020F0704030504030204" pitchFamily="34" charset="0"/>
              </a:rPr>
              <a:t> par : </a:t>
            </a:r>
          </a:p>
          <a:p>
            <a:pPr marL="1085850" lvl="1" indent="-342900">
              <a:lnSpc>
                <a:spcPct val="150000"/>
              </a:lnSpc>
              <a:buFont typeface="Wingdings" panose="05000000000000000000" pitchFamily="2" charset="2"/>
              <a:buChar char="Ø"/>
            </a:pPr>
            <a:r>
              <a:rPr lang="fr-FR" dirty="0">
                <a:latin typeface="+mj-lt"/>
              </a:rPr>
              <a:t>BOUIDEN Soufiane</a:t>
            </a:r>
          </a:p>
          <a:p>
            <a:pPr marL="1085850" lvl="1" indent="-342900">
              <a:lnSpc>
                <a:spcPct val="150000"/>
              </a:lnSpc>
              <a:buFont typeface="Wingdings" panose="05000000000000000000" pitchFamily="2" charset="2"/>
              <a:buChar char="Ø"/>
            </a:pPr>
            <a:r>
              <a:rPr lang="fr-FR" dirty="0">
                <a:latin typeface="+mj-lt"/>
              </a:rPr>
              <a:t>BOULATOUR Yasser</a:t>
            </a:r>
          </a:p>
          <a:p>
            <a:pPr marL="1085850" lvl="1" indent="-342900">
              <a:lnSpc>
                <a:spcPct val="150000"/>
              </a:lnSpc>
              <a:buFont typeface="Wingdings" panose="05000000000000000000" pitchFamily="2" charset="2"/>
              <a:buChar char="Ø"/>
            </a:pPr>
            <a:r>
              <a:rPr lang="fr-FR" dirty="0">
                <a:latin typeface="+mj-lt"/>
              </a:rPr>
              <a:t>EL ALILTI Yassine</a:t>
            </a:r>
          </a:p>
          <a:p>
            <a:pPr marL="1085850" lvl="1" indent="-342900">
              <a:lnSpc>
                <a:spcPct val="150000"/>
              </a:lnSpc>
              <a:buFont typeface="Wingdings" panose="05000000000000000000" pitchFamily="2" charset="2"/>
              <a:buChar char="Ø"/>
            </a:pPr>
            <a:r>
              <a:rPr lang="fr-FR" dirty="0">
                <a:latin typeface="+mj-lt"/>
              </a:rPr>
              <a:t>KNIKESI </a:t>
            </a:r>
            <a:r>
              <a:rPr lang="fr-FR" dirty="0" err="1">
                <a:latin typeface="+mj-lt"/>
              </a:rPr>
              <a:t>Bahae</a:t>
            </a:r>
            <a:endParaRPr lang="fr-FR" dirty="0">
              <a:latin typeface="+mj-lt"/>
            </a:endParaRPr>
          </a:p>
          <a:p>
            <a:pPr marL="1085850" lvl="1" indent="-342900">
              <a:lnSpc>
                <a:spcPct val="150000"/>
              </a:lnSpc>
              <a:buFont typeface="Wingdings" panose="05000000000000000000" pitchFamily="2" charset="2"/>
              <a:buChar char="Ø"/>
            </a:pPr>
            <a:r>
              <a:rPr lang="fr-FR" dirty="0">
                <a:latin typeface="+mj-lt"/>
              </a:rPr>
              <a:t>TAGHZATI Omar</a:t>
            </a:r>
          </a:p>
        </p:txBody>
      </p:sp>
      <p:pic>
        <p:nvPicPr>
          <p:cNvPr id="5" name="Image 4">
            <a:extLst>
              <a:ext uri="{FF2B5EF4-FFF2-40B4-BE49-F238E27FC236}">
                <a16:creationId xmlns:a16="http://schemas.microsoft.com/office/drawing/2014/main" id="{A754432A-6A50-BB78-40FC-7367BC2F1C1A}"/>
              </a:ext>
            </a:extLst>
          </p:cNvPr>
          <p:cNvPicPr>
            <a:picLocks noChangeAspect="1"/>
          </p:cNvPicPr>
          <p:nvPr/>
        </p:nvPicPr>
        <p:blipFill>
          <a:blip r:embed="rId3"/>
          <a:stretch>
            <a:fillRect/>
          </a:stretch>
        </p:blipFill>
        <p:spPr>
          <a:xfrm>
            <a:off x="1694589" y="212056"/>
            <a:ext cx="1461914" cy="1461914"/>
          </a:xfrm>
          <a:prstGeom prst="rect">
            <a:avLst/>
          </a:prstGeom>
        </p:spPr>
      </p:pic>
    </p:spTree>
    <p:extLst>
      <p:ext uri="{BB962C8B-B14F-4D97-AF65-F5344CB8AC3E}">
        <p14:creationId xmlns:p14="http://schemas.microsoft.com/office/powerpoint/2010/main" val="7043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97761-0B88-A5E8-0B78-C39173D05F4D}"/>
              </a:ext>
            </a:extLst>
          </p:cNvPr>
          <p:cNvSpPr>
            <a:spLocks noGrp="1"/>
          </p:cNvSpPr>
          <p:nvPr>
            <p:ph type="title"/>
          </p:nvPr>
        </p:nvSpPr>
        <p:spPr>
          <a:xfrm>
            <a:off x="1533960" y="252631"/>
            <a:ext cx="9073080" cy="1344234"/>
          </a:xfrm>
        </p:spPr>
        <p:txBody>
          <a:bodyPr rtlCol="0">
            <a:normAutofit/>
          </a:bodyPr>
          <a:lstStyle>
            <a:defPPr>
              <a:defRPr lang="fr-FR"/>
            </a:defPPr>
          </a:lstStyle>
          <a:p>
            <a:pPr rtl="0"/>
            <a:r>
              <a:rPr lang="fr-FR" i="1" u="sng" dirty="0">
                <a:solidFill>
                  <a:schemeClr val="tx1">
                    <a:lumMod val="95000"/>
                    <a:lumOff val="5000"/>
                  </a:schemeClr>
                </a:solidFill>
              </a:rPr>
              <a:t>1. Identifier les classes et les convertir en entités dans le MCD:</a:t>
            </a:r>
          </a:p>
        </p:txBody>
      </p:sp>
      <p:sp>
        <p:nvSpPr>
          <p:cNvPr id="3" name="Espace réservé du contenu 2">
            <a:extLst>
              <a:ext uri="{FF2B5EF4-FFF2-40B4-BE49-F238E27FC236}">
                <a16:creationId xmlns:a16="http://schemas.microsoft.com/office/drawing/2014/main" id="{02BA04E6-CD61-B962-4287-DEC1993C32D6}"/>
              </a:ext>
            </a:extLst>
          </p:cNvPr>
          <p:cNvSpPr>
            <a:spLocks noGrp="1"/>
          </p:cNvSpPr>
          <p:nvPr>
            <p:ph sz="quarter" idx="12"/>
          </p:nvPr>
        </p:nvSpPr>
        <p:spPr>
          <a:xfrm>
            <a:off x="1533960" y="1995861"/>
            <a:ext cx="5781498" cy="1907179"/>
          </a:xfrm>
        </p:spPr>
        <p:txBody>
          <a:bodyPr rtlCol="0">
            <a:normAutofit/>
          </a:bodyPr>
          <a:lstStyle>
            <a:defPPr>
              <a:defRPr lang="fr-FR"/>
            </a:defPPr>
          </a:lstStyle>
          <a:p>
            <a:pPr>
              <a:buFont typeface="Wingdings" panose="05000000000000000000" pitchFamily="2" charset="2"/>
              <a:buChar char="v"/>
            </a:pPr>
            <a:r>
              <a:rPr lang="fr-FR" dirty="0">
                <a:latin typeface="Arial Rounded MT Bold" panose="020F0704030504030204" pitchFamily="34" charset="0"/>
              </a:rPr>
              <a:t> </a:t>
            </a:r>
            <a:r>
              <a:rPr lang="fr-FR" dirty="0">
                <a:latin typeface="+mj-lt"/>
              </a:rPr>
              <a:t>Dans un diagramme de classes, chaque classe représente un concept ou une entité dans le domaine d'application. Pour créer un MCD, il faut identifier ces classes et les transformer en entités.</a:t>
            </a:r>
          </a:p>
        </p:txBody>
      </p:sp>
      <p:sp>
        <p:nvSpPr>
          <p:cNvPr id="4" name="Espace réservé du numéro de diapositive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rtlCol="0"/>
          <a:lstStyle>
            <a:defPPr>
              <a:defRPr lang="fr-FR"/>
            </a:defPPr>
          </a:lstStyle>
          <a:p>
            <a:pPr rtl="0"/>
            <a:fld id="{18D65601-5AE2-46FC-B138-694DDD2B510D}" type="slidenum">
              <a:rPr lang="fr-FR" smtClean="0"/>
              <a:pPr/>
              <a:t>2</a:t>
            </a:fld>
            <a:endParaRPr lang="fr-FR" dirty="0"/>
          </a:p>
        </p:txBody>
      </p:sp>
      <p:sp>
        <p:nvSpPr>
          <p:cNvPr id="7" name="Rectangle 2">
            <a:extLst>
              <a:ext uri="{FF2B5EF4-FFF2-40B4-BE49-F238E27FC236}">
                <a16:creationId xmlns:a16="http://schemas.microsoft.com/office/drawing/2014/main" id="{5476EBEB-129B-CAB1-6A30-7A01BB1A9649}"/>
              </a:ext>
            </a:extLst>
          </p:cNvPr>
          <p:cNvSpPr>
            <a:spLocks noChangeArrowheads="1"/>
          </p:cNvSpPr>
          <p:nvPr/>
        </p:nvSpPr>
        <p:spPr bwMode="auto">
          <a:xfrm>
            <a:off x="6096000" y="4058196"/>
            <a:ext cx="512064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fr-FR" altLang="fr-FR" sz="2000" b="1" i="0" u="none" strike="noStrike" cap="none" normalizeH="0" baseline="0" dirty="0">
                <a:ln>
                  <a:noFill/>
                </a:ln>
                <a:solidFill>
                  <a:schemeClr val="tx1"/>
                </a:solidFill>
                <a:effectLst/>
                <a:latin typeface="Arial" panose="020B0604020202020204" pitchFamily="34" charset="0"/>
              </a:rPr>
              <a:t>Exemple</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a:ln>
                  <a:noFill/>
                </a:ln>
                <a:solidFill>
                  <a:schemeClr val="tx1"/>
                </a:solidFill>
                <a:effectLst/>
                <a:latin typeface="+mj-lt"/>
              </a:rPr>
              <a:t> </a:t>
            </a:r>
            <a:r>
              <a:rPr lang="fr-FR" altLang="fr-FR" sz="2000" dirty="0">
                <a:latin typeface="+mj-lt"/>
              </a:rPr>
              <a:t>Si une classe s’appelle </a:t>
            </a:r>
            <a:r>
              <a:rPr kumimoji="0" lang="fr-FR" altLang="fr-FR" sz="2000" b="1" i="0" u="none" strike="noStrike" cap="none" normalizeH="0" baseline="0" dirty="0">
                <a:ln>
                  <a:noFill/>
                </a:ln>
                <a:solidFill>
                  <a:schemeClr val="accent6"/>
                </a:solidFill>
                <a:effectLst/>
                <a:latin typeface="+mj-lt"/>
              </a:rPr>
              <a:t>Client</a:t>
            </a:r>
            <a:r>
              <a:rPr kumimoji="0" lang="fr-FR" altLang="fr-FR" sz="2000" b="0" i="0" u="none" strike="noStrike" cap="none" normalizeH="0" baseline="0" dirty="0">
                <a:ln>
                  <a:noFill/>
                </a:ln>
                <a:solidFill>
                  <a:schemeClr val="tx1"/>
                </a:solidFill>
                <a:effectLst/>
                <a:latin typeface="+mj-lt"/>
              </a:rPr>
              <a:t>, elle deviendra une entité </a:t>
            </a:r>
            <a:r>
              <a:rPr kumimoji="0" lang="fr-FR" altLang="fr-FR" sz="2000" b="0" i="0" u="none" strike="noStrike" cap="none" normalizeH="0" baseline="0" dirty="0">
                <a:ln>
                  <a:noFill/>
                </a:ln>
                <a:solidFill>
                  <a:schemeClr val="accent6"/>
                </a:solidFill>
                <a:effectLst/>
                <a:latin typeface="+mj-lt"/>
              </a:rPr>
              <a:t>Client</a:t>
            </a:r>
            <a:r>
              <a:rPr kumimoji="0" lang="fr-FR" altLang="fr-FR" sz="2000" b="0" i="0" u="none" strike="noStrike" cap="none" normalizeH="0" baseline="0" dirty="0">
                <a:ln>
                  <a:noFill/>
                </a:ln>
                <a:solidFill>
                  <a:schemeClr val="tx1"/>
                </a:solidFill>
                <a:effectLst/>
                <a:latin typeface="+mj-lt"/>
              </a:rPr>
              <a:t> dans le </a:t>
            </a:r>
            <a:r>
              <a:rPr kumimoji="0" lang="fr-FR" altLang="fr-FR" sz="2000" b="1" i="0" u="none" strike="noStrike" cap="none" normalizeH="0" baseline="0" dirty="0">
                <a:ln>
                  <a:noFill/>
                </a:ln>
                <a:solidFill>
                  <a:schemeClr val="accent5">
                    <a:lumMod val="50000"/>
                  </a:schemeClr>
                </a:solidFill>
                <a:effectLst/>
                <a:latin typeface="+mj-lt"/>
              </a:rPr>
              <a:t>MCD</a:t>
            </a:r>
            <a:r>
              <a:rPr kumimoji="0" lang="fr-FR" altLang="fr-FR" sz="2000" b="0" i="0" u="none" strike="noStrike" cap="none" normalizeH="0" baseline="0" dirty="0">
                <a:ln>
                  <a:noFill/>
                </a:ln>
                <a:solidFill>
                  <a:schemeClr val="tx1"/>
                </a:solidFill>
                <a:effectLst/>
                <a:latin typeface="+mj-lt"/>
              </a:rPr>
              <a:t>. Chaque classe doit être analysée pour déterminer ses </a:t>
            </a:r>
            <a:r>
              <a:rPr lang="fr-FR" altLang="fr-FR" sz="2000" dirty="0">
                <a:solidFill>
                  <a:schemeClr val="accent6"/>
                </a:solidFill>
                <a:latin typeface="+mj-lt"/>
              </a:rPr>
              <a:t>attributs </a:t>
            </a:r>
            <a:r>
              <a:rPr kumimoji="0" lang="fr-FR" altLang="fr-FR" sz="2000" b="0" i="0" u="none" strike="noStrike" cap="none" normalizeH="0" baseline="0" dirty="0">
                <a:ln>
                  <a:noFill/>
                </a:ln>
                <a:solidFill>
                  <a:schemeClr val="tx1"/>
                </a:solidFill>
                <a:effectLst/>
                <a:latin typeface="+mj-lt"/>
              </a:rPr>
              <a:t>qui deviendront les </a:t>
            </a:r>
            <a:r>
              <a:rPr lang="fr-FR" altLang="fr-FR" sz="2000" dirty="0">
                <a:solidFill>
                  <a:schemeClr val="accent6"/>
                </a:solidFill>
                <a:latin typeface="+mj-lt"/>
              </a:rPr>
              <a:t>propriétés </a:t>
            </a:r>
            <a:r>
              <a:rPr kumimoji="0" lang="fr-FR" altLang="fr-FR" sz="2000" b="0" i="0" u="none" strike="noStrike" cap="none" normalizeH="0" baseline="0" dirty="0">
                <a:ln>
                  <a:noFill/>
                </a:ln>
                <a:solidFill>
                  <a:schemeClr val="tx1"/>
                </a:solidFill>
                <a:effectLst/>
                <a:latin typeface="+mj-lt"/>
              </a:rPr>
              <a:t>de l'entité. </a:t>
            </a:r>
          </a:p>
        </p:txBody>
      </p:sp>
      <p:sp>
        <p:nvSpPr>
          <p:cNvPr id="8" name="Rectangle 7">
            <a:extLst>
              <a:ext uri="{FF2B5EF4-FFF2-40B4-BE49-F238E27FC236}">
                <a16:creationId xmlns:a16="http://schemas.microsoft.com/office/drawing/2014/main" id="{8D5E344D-32E8-C97A-D0C5-B3024FBDA80F}"/>
              </a:ext>
            </a:extLst>
          </p:cNvPr>
          <p:cNvSpPr/>
          <p:nvPr/>
        </p:nvSpPr>
        <p:spPr>
          <a:xfrm>
            <a:off x="1533960" y="5264352"/>
            <a:ext cx="2934788" cy="22467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1B5DAD3E-C3D6-4B34-256C-06AAA3663BB3}"/>
              </a:ext>
            </a:extLst>
          </p:cNvPr>
          <p:cNvSpPr txBox="1"/>
          <p:nvPr/>
        </p:nvSpPr>
        <p:spPr>
          <a:xfrm>
            <a:off x="2072640" y="5589658"/>
            <a:ext cx="1996059" cy="707886"/>
          </a:xfrm>
          <a:prstGeom prst="rect">
            <a:avLst/>
          </a:prstGeom>
          <a:noFill/>
        </p:spPr>
        <p:txBody>
          <a:bodyPr wrap="none" rtlCol="0">
            <a:spAutoFit/>
          </a:bodyPr>
          <a:lstStyle/>
          <a:p>
            <a:r>
              <a:rPr lang="en-US" sz="4000" b="1" dirty="0" err="1">
                <a:solidFill>
                  <a:schemeClr val="bg1"/>
                </a:solidFill>
                <a:latin typeface="+mj-lt"/>
              </a:rPr>
              <a:t>Etape</a:t>
            </a:r>
            <a:r>
              <a:rPr lang="en-US" sz="4000" b="1" dirty="0">
                <a:solidFill>
                  <a:schemeClr val="bg1"/>
                </a:solidFill>
                <a:latin typeface="+mj-lt"/>
              </a:rPr>
              <a:t> 1</a:t>
            </a:r>
            <a:endParaRPr lang="fr-FR" sz="4000" b="1" dirty="0">
              <a:solidFill>
                <a:schemeClr val="bg1"/>
              </a:solidFill>
              <a:latin typeface="+mj-lt"/>
            </a:endParaRPr>
          </a:p>
        </p:txBody>
      </p:sp>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C395A4A-8CD2-3381-A128-15FCEA8E3463}"/>
              </a:ext>
            </a:extLst>
          </p:cNvPr>
          <p:cNvSpPr/>
          <p:nvPr/>
        </p:nvSpPr>
        <p:spPr>
          <a:xfrm>
            <a:off x="10633816" y="1977614"/>
            <a:ext cx="1125629" cy="72336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b="1" dirty="0" err="1">
                <a:solidFill>
                  <a:schemeClr val="bg1"/>
                </a:solidFill>
                <a:latin typeface="+mj-lt"/>
              </a:rPr>
              <a:t>Entit</a:t>
            </a:r>
            <a:r>
              <a:rPr lang="fr-FR" sz="2000" b="1" dirty="0">
                <a:solidFill>
                  <a:schemeClr val="bg1"/>
                </a:solidFill>
                <a:latin typeface="+mj-lt"/>
              </a:rPr>
              <a:t>é</a:t>
            </a:r>
          </a:p>
        </p:txBody>
      </p:sp>
      <p:sp>
        <p:nvSpPr>
          <p:cNvPr id="4" name="Espace réservé du numéro de diapositive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rtlCol="0"/>
          <a:lstStyle>
            <a:defPPr>
              <a:defRPr lang="fr-FR"/>
            </a:defPPr>
          </a:lstStyle>
          <a:p>
            <a:pPr rtl="0"/>
            <a:fld id="{18D65601-5AE2-46FC-B138-694DDD2B510D}" type="slidenum">
              <a:rPr lang="fr-FR" smtClean="0"/>
              <a:pPr rtl="0"/>
              <a:t>3</a:t>
            </a:fld>
            <a:endParaRPr lang="fr-FR" dirty="0"/>
          </a:p>
        </p:txBody>
      </p:sp>
      <p:sp>
        <p:nvSpPr>
          <p:cNvPr id="8" name="Rectangle 7">
            <a:extLst>
              <a:ext uri="{FF2B5EF4-FFF2-40B4-BE49-F238E27FC236}">
                <a16:creationId xmlns:a16="http://schemas.microsoft.com/office/drawing/2014/main" id="{8D5E344D-32E8-C97A-D0C5-B3024FBDA80F}"/>
              </a:ext>
            </a:extLst>
          </p:cNvPr>
          <p:cNvSpPr/>
          <p:nvPr/>
        </p:nvSpPr>
        <p:spPr>
          <a:xfrm>
            <a:off x="1571575" y="5287000"/>
            <a:ext cx="2934788" cy="2191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fr-FR" dirty="0"/>
          </a:p>
        </p:txBody>
      </p:sp>
      <p:sp>
        <p:nvSpPr>
          <p:cNvPr id="12" name="Rectangle 11">
            <a:extLst>
              <a:ext uri="{FF2B5EF4-FFF2-40B4-BE49-F238E27FC236}">
                <a16:creationId xmlns:a16="http://schemas.microsoft.com/office/drawing/2014/main" id="{FF9FF809-DD59-5110-553E-9F7C6E80418A}"/>
              </a:ext>
            </a:extLst>
          </p:cNvPr>
          <p:cNvSpPr/>
          <p:nvPr/>
        </p:nvSpPr>
        <p:spPr>
          <a:xfrm>
            <a:off x="2103749" y="1191083"/>
            <a:ext cx="2760618" cy="2438400"/>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a16="http://schemas.microsoft.com/office/drawing/2014/main" id="{828B90A2-941A-2A64-0E66-70F4831FED62}"/>
              </a:ext>
            </a:extLst>
          </p:cNvPr>
          <p:cNvSpPr/>
          <p:nvPr/>
        </p:nvSpPr>
        <p:spPr>
          <a:xfrm>
            <a:off x="7666267" y="1157890"/>
            <a:ext cx="2264228" cy="2438401"/>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5100E77A-DEBE-4758-C5E9-6201C6D54BCE}"/>
              </a:ext>
            </a:extLst>
          </p:cNvPr>
          <p:cNvCxnSpPr>
            <a:cxnSpLocks/>
          </p:cNvCxnSpPr>
          <p:nvPr/>
        </p:nvCxnSpPr>
        <p:spPr>
          <a:xfrm>
            <a:off x="2103750" y="1772319"/>
            <a:ext cx="2760617" cy="0"/>
          </a:xfrm>
          <a:prstGeom prst="line">
            <a:avLst/>
          </a:prstGeom>
          <a:ln/>
        </p:spPr>
        <p:style>
          <a:lnRef idx="3">
            <a:schemeClr val="accent4"/>
          </a:lnRef>
          <a:fillRef idx="0">
            <a:schemeClr val="accent4"/>
          </a:fillRef>
          <a:effectRef idx="2">
            <a:schemeClr val="accent4"/>
          </a:effectRef>
          <a:fontRef idx="minor">
            <a:schemeClr val="tx1"/>
          </a:fontRef>
        </p:style>
      </p:cxnSp>
      <p:sp>
        <p:nvSpPr>
          <p:cNvPr id="16" name="ZoneTexte 15">
            <a:extLst>
              <a:ext uri="{FF2B5EF4-FFF2-40B4-BE49-F238E27FC236}">
                <a16:creationId xmlns:a16="http://schemas.microsoft.com/office/drawing/2014/main" id="{698E143D-3D92-8B77-3F23-CCC70669B9E1}"/>
              </a:ext>
            </a:extLst>
          </p:cNvPr>
          <p:cNvSpPr txBox="1"/>
          <p:nvPr/>
        </p:nvSpPr>
        <p:spPr>
          <a:xfrm>
            <a:off x="2780991" y="1249099"/>
            <a:ext cx="1175322" cy="523220"/>
          </a:xfrm>
          <a:prstGeom prst="rect">
            <a:avLst/>
          </a:prstGeom>
          <a:noFill/>
        </p:spPr>
        <p:txBody>
          <a:bodyPr wrap="none" rtlCol="0">
            <a:spAutoFit/>
          </a:bodyPr>
          <a:lstStyle/>
          <a:p>
            <a:r>
              <a:rPr lang="en-US" sz="2800" b="1" dirty="0">
                <a:latin typeface="+mj-lt"/>
              </a:rPr>
              <a:t>client</a:t>
            </a:r>
            <a:endParaRPr lang="fr-FR" sz="2800" b="1" dirty="0">
              <a:latin typeface="+mj-lt"/>
            </a:endParaRPr>
          </a:p>
        </p:txBody>
      </p:sp>
      <p:sp>
        <p:nvSpPr>
          <p:cNvPr id="17" name="ZoneTexte 16">
            <a:extLst>
              <a:ext uri="{FF2B5EF4-FFF2-40B4-BE49-F238E27FC236}">
                <a16:creationId xmlns:a16="http://schemas.microsoft.com/office/drawing/2014/main" id="{D5505750-FAAB-17B1-9275-21067F8E27FF}"/>
              </a:ext>
            </a:extLst>
          </p:cNvPr>
          <p:cNvSpPr txBox="1"/>
          <p:nvPr/>
        </p:nvSpPr>
        <p:spPr>
          <a:xfrm>
            <a:off x="1968137" y="1915332"/>
            <a:ext cx="2873540" cy="1477328"/>
          </a:xfrm>
          <a:prstGeom prst="rect">
            <a:avLst/>
          </a:prstGeom>
          <a:noFill/>
        </p:spPr>
        <p:txBody>
          <a:bodyPr wrap="square" rtlCol="0">
            <a:spAutoFit/>
          </a:bodyPr>
          <a:lstStyle/>
          <a:p>
            <a:pPr marL="285750" indent="-285750">
              <a:buFontTx/>
              <a:buChar char="-"/>
            </a:pPr>
            <a:r>
              <a:rPr lang="en-US" b="1" dirty="0" err="1">
                <a:latin typeface="+mj-lt"/>
              </a:rPr>
              <a:t>Idclient</a:t>
            </a:r>
            <a:r>
              <a:rPr lang="en-US" dirty="0">
                <a:latin typeface="+mj-lt"/>
              </a:rPr>
              <a:t> : int</a:t>
            </a:r>
          </a:p>
          <a:p>
            <a:pPr marL="285750" indent="-285750">
              <a:buFontTx/>
              <a:buChar char="-"/>
            </a:pPr>
            <a:r>
              <a:rPr lang="en-US" b="1" dirty="0" err="1">
                <a:latin typeface="+mj-lt"/>
              </a:rPr>
              <a:t>Datenaiss</a:t>
            </a:r>
            <a:r>
              <a:rPr lang="en-US" dirty="0">
                <a:latin typeface="+mj-lt"/>
              </a:rPr>
              <a:t> : date</a:t>
            </a:r>
          </a:p>
          <a:p>
            <a:pPr marL="285750" indent="-285750">
              <a:buFontTx/>
              <a:buChar char="-"/>
            </a:pPr>
            <a:r>
              <a:rPr lang="en-US" b="1" dirty="0" err="1">
                <a:latin typeface="+mj-lt"/>
              </a:rPr>
              <a:t>Nomclient</a:t>
            </a:r>
            <a:r>
              <a:rPr lang="en-US" dirty="0">
                <a:latin typeface="+mj-lt"/>
              </a:rPr>
              <a:t> : String</a:t>
            </a:r>
          </a:p>
          <a:p>
            <a:pPr marL="285750" indent="-285750">
              <a:buFontTx/>
              <a:buChar char="-"/>
            </a:pPr>
            <a:r>
              <a:rPr lang="en-US" b="1" dirty="0" err="1">
                <a:latin typeface="+mj-lt"/>
              </a:rPr>
              <a:t>Adressclient</a:t>
            </a:r>
            <a:r>
              <a:rPr lang="en-US" dirty="0">
                <a:latin typeface="+mj-lt"/>
              </a:rPr>
              <a:t> : String</a:t>
            </a:r>
          </a:p>
          <a:p>
            <a:pPr marL="285750" indent="-285750">
              <a:buFontTx/>
              <a:buChar char="-"/>
            </a:pPr>
            <a:r>
              <a:rPr lang="en-US" b="1" dirty="0">
                <a:latin typeface="+mj-lt"/>
              </a:rPr>
              <a:t>Telephone</a:t>
            </a:r>
            <a:r>
              <a:rPr lang="en-US" dirty="0">
                <a:latin typeface="+mj-lt"/>
              </a:rPr>
              <a:t> : String</a:t>
            </a:r>
            <a:endParaRPr lang="fr-FR" dirty="0">
              <a:latin typeface="+mj-lt"/>
            </a:endParaRPr>
          </a:p>
        </p:txBody>
      </p:sp>
      <p:cxnSp>
        <p:nvCxnSpPr>
          <p:cNvPr id="20" name="Connecteur droit 19">
            <a:extLst>
              <a:ext uri="{FF2B5EF4-FFF2-40B4-BE49-F238E27FC236}">
                <a16:creationId xmlns:a16="http://schemas.microsoft.com/office/drawing/2014/main" id="{22C181C1-D4F8-F01B-B78C-77850E2D3D15}"/>
              </a:ext>
            </a:extLst>
          </p:cNvPr>
          <p:cNvCxnSpPr/>
          <p:nvPr/>
        </p:nvCxnSpPr>
        <p:spPr>
          <a:xfrm>
            <a:off x="7666267" y="1715188"/>
            <a:ext cx="2264227" cy="0"/>
          </a:xfrm>
          <a:prstGeom prst="line">
            <a:avLst/>
          </a:prstGeom>
          <a:ln/>
        </p:spPr>
        <p:style>
          <a:lnRef idx="3">
            <a:schemeClr val="accent4"/>
          </a:lnRef>
          <a:fillRef idx="0">
            <a:schemeClr val="accent4"/>
          </a:fillRef>
          <a:effectRef idx="2">
            <a:schemeClr val="accent4"/>
          </a:effectRef>
          <a:fontRef idx="minor">
            <a:schemeClr val="tx1"/>
          </a:fontRef>
        </p:style>
      </p:cxnSp>
      <p:sp>
        <p:nvSpPr>
          <p:cNvPr id="21" name="ZoneTexte 20">
            <a:extLst>
              <a:ext uri="{FF2B5EF4-FFF2-40B4-BE49-F238E27FC236}">
                <a16:creationId xmlns:a16="http://schemas.microsoft.com/office/drawing/2014/main" id="{62A0F42E-8B87-6606-977A-8ECC11D646F6}"/>
              </a:ext>
            </a:extLst>
          </p:cNvPr>
          <p:cNvSpPr txBox="1"/>
          <p:nvPr/>
        </p:nvSpPr>
        <p:spPr>
          <a:xfrm>
            <a:off x="8210719" y="1204090"/>
            <a:ext cx="1175322" cy="523220"/>
          </a:xfrm>
          <a:prstGeom prst="rect">
            <a:avLst/>
          </a:prstGeom>
          <a:noFill/>
        </p:spPr>
        <p:txBody>
          <a:bodyPr wrap="none" rtlCol="0">
            <a:spAutoFit/>
          </a:bodyPr>
          <a:lstStyle/>
          <a:p>
            <a:r>
              <a:rPr lang="en-US" sz="2800" b="1" dirty="0">
                <a:latin typeface="+mj-lt"/>
              </a:rPr>
              <a:t>client</a:t>
            </a:r>
            <a:endParaRPr lang="fr-FR" sz="2800" b="1" dirty="0">
              <a:latin typeface="+mj-lt"/>
            </a:endParaRPr>
          </a:p>
        </p:txBody>
      </p:sp>
      <p:sp>
        <p:nvSpPr>
          <p:cNvPr id="22" name="ZoneTexte 21">
            <a:extLst>
              <a:ext uri="{FF2B5EF4-FFF2-40B4-BE49-F238E27FC236}">
                <a16:creationId xmlns:a16="http://schemas.microsoft.com/office/drawing/2014/main" id="{0006347A-EC88-3108-1792-7FAAF64AA5E3}"/>
              </a:ext>
            </a:extLst>
          </p:cNvPr>
          <p:cNvSpPr txBox="1"/>
          <p:nvPr/>
        </p:nvSpPr>
        <p:spPr>
          <a:xfrm>
            <a:off x="7898785" y="1915332"/>
            <a:ext cx="1636987" cy="1477328"/>
          </a:xfrm>
          <a:prstGeom prst="rect">
            <a:avLst/>
          </a:prstGeom>
          <a:noFill/>
        </p:spPr>
        <p:txBody>
          <a:bodyPr wrap="none" rtlCol="0">
            <a:spAutoFit/>
          </a:bodyPr>
          <a:lstStyle/>
          <a:p>
            <a:r>
              <a:rPr lang="fr-FR" b="1" u="sng" dirty="0" err="1">
                <a:latin typeface="+mj-lt"/>
              </a:rPr>
              <a:t>Idclient</a:t>
            </a:r>
            <a:r>
              <a:rPr lang="fr-FR" b="1" dirty="0">
                <a:latin typeface="+mj-lt"/>
              </a:rPr>
              <a:t> </a:t>
            </a:r>
          </a:p>
          <a:p>
            <a:r>
              <a:rPr lang="fr-FR" b="1" dirty="0" err="1">
                <a:latin typeface="+mj-lt"/>
              </a:rPr>
              <a:t>Datenaiss</a:t>
            </a:r>
            <a:r>
              <a:rPr lang="fr-FR" b="1" dirty="0">
                <a:latin typeface="+mj-lt"/>
              </a:rPr>
              <a:t> </a:t>
            </a:r>
          </a:p>
          <a:p>
            <a:r>
              <a:rPr lang="fr-FR" b="1" dirty="0" err="1">
                <a:latin typeface="+mj-lt"/>
              </a:rPr>
              <a:t>Nomclient</a:t>
            </a:r>
            <a:r>
              <a:rPr lang="fr-FR" b="1" dirty="0">
                <a:latin typeface="+mj-lt"/>
              </a:rPr>
              <a:t> </a:t>
            </a:r>
          </a:p>
          <a:p>
            <a:r>
              <a:rPr lang="fr-FR" b="1" dirty="0" err="1">
                <a:latin typeface="+mj-lt"/>
              </a:rPr>
              <a:t>Adressclient</a:t>
            </a:r>
            <a:r>
              <a:rPr lang="fr-FR" b="1" dirty="0">
                <a:latin typeface="+mj-lt"/>
              </a:rPr>
              <a:t> </a:t>
            </a:r>
          </a:p>
          <a:p>
            <a:r>
              <a:rPr lang="fr-FR" b="1" dirty="0" err="1">
                <a:latin typeface="+mj-lt"/>
              </a:rPr>
              <a:t>Telephone</a:t>
            </a:r>
            <a:r>
              <a:rPr lang="fr-FR" b="1" dirty="0">
                <a:latin typeface="+mj-lt"/>
              </a:rPr>
              <a:t> </a:t>
            </a:r>
          </a:p>
        </p:txBody>
      </p:sp>
      <p:sp>
        <p:nvSpPr>
          <p:cNvPr id="24" name="Flèche : droite 23">
            <a:extLst>
              <a:ext uri="{FF2B5EF4-FFF2-40B4-BE49-F238E27FC236}">
                <a16:creationId xmlns:a16="http://schemas.microsoft.com/office/drawing/2014/main" id="{75A1E706-4592-EBBE-4EE6-55BEE010B49C}"/>
              </a:ext>
            </a:extLst>
          </p:cNvPr>
          <p:cNvSpPr/>
          <p:nvPr/>
        </p:nvSpPr>
        <p:spPr>
          <a:xfrm>
            <a:off x="5122062" y="2245013"/>
            <a:ext cx="2255407" cy="574766"/>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11A8AA37-C28F-67B9-D517-2BC04ACDAD02}"/>
              </a:ext>
            </a:extLst>
          </p:cNvPr>
          <p:cNvSpPr txBox="1"/>
          <p:nvPr/>
        </p:nvSpPr>
        <p:spPr>
          <a:xfrm>
            <a:off x="5162612" y="1678734"/>
            <a:ext cx="2069797" cy="400110"/>
          </a:xfrm>
          <a:prstGeom prst="rect">
            <a:avLst/>
          </a:prstGeom>
          <a:noFill/>
        </p:spPr>
        <p:txBody>
          <a:bodyPr wrap="none" rtlCol="0">
            <a:spAutoFit/>
          </a:bodyPr>
          <a:lstStyle/>
          <a:p>
            <a:r>
              <a:rPr lang="en-US" sz="2000" b="1" dirty="0">
                <a:latin typeface="+mj-lt"/>
              </a:rPr>
              <a:t>transformation</a:t>
            </a:r>
            <a:endParaRPr lang="fr-FR" sz="2000" b="1" dirty="0">
              <a:latin typeface="+mj-lt"/>
            </a:endParaRPr>
          </a:p>
        </p:txBody>
      </p:sp>
      <p:cxnSp>
        <p:nvCxnSpPr>
          <p:cNvPr id="27" name="Connecteur droit avec flèche 26">
            <a:extLst>
              <a:ext uri="{FF2B5EF4-FFF2-40B4-BE49-F238E27FC236}">
                <a16:creationId xmlns:a16="http://schemas.microsoft.com/office/drawing/2014/main" id="{F9A367B1-BB11-D2EE-D6B2-E84317CBA40A}"/>
              </a:ext>
            </a:extLst>
          </p:cNvPr>
          <p:cNvCxnSpPr>
            <a:cxnSpLocks/>
          </p:cNvCxnSpPr>
          <p:nvPr/>
        </p:nvCxnSpPr>
        <p:spPr>
          <a:xfrm flipH="1" flipV="1">
            <a:off x="9930494" y="1579962"/>
            <a:ext cx="888834" cy="384715"/>
          </a:xfrm>
          <a:prstGeom prst="straightConnector1">
            <a:avLst/>
          </a:prstGeom>
          <a:ln>
            <a:solidFill>
              <a:schemeClr val="tx1">
                <a:lumMod val="95000"/>
                <a:lumOff val="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37" name="Connecteur droit avec flèche 36">
            <a:extLst>
              <a:ext uri="{FF2B5EF4-FFF2-40B4-BE49-F238E27FC236}">
                <a16:creationId xmlns:a16="http://schemas.microsoft.com/office/drawing/2014/main" id="{CC02DAC9-DD66-6FE0-63B9-2D5C3347FBC1}"/>
              </a:ext>
            </a:extLst>
          </p:cNvPr>
          <p:cNvCxnSpPr/>
          <p:nvPr/>
        </p:nvCxnSpPr>
        <p:spPr>
          <a:xfrm>
            <a:off x="1672984" y="1130020"/>
            <a:ext cx="434176" cy="4924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Rectangle 37">
            <a:extLst>
              <a:ext uri="{FF2B5EF4-FFF2-40B4-BE49-F238E27FC236}">
                <a16:creationId xmlns:a16="http://schemas.microsoft.com/office/drawing/2014/main" id="{614A5B73-3E2A-985A-264D-115A7469F622}"/>
              </a:ext>
            </a:extLst>
          </p:cNvPr>
          <p:cNvSpPr/>
          <p:nvPr/>
        </p:nvSpPr>
        <p:spPr>
          <a:xfrm>
            <a:off x="999153" y="662980"/>
            <a:ext cx="1104596" cy="4998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b="1" dirty="0" err="1">
                <a:latin typeface="+mj-lt"/>
              </a:rPr>
              <a:t>Classe</a:t>
            </a:r>
            <a:endParaRPr lang="fr-FR" sz="2000" b="1" dirty="0">
              <a:latin typeface="+mj-lt"/>
            </a:endParaRPr>
          </a:p>
        </p:txBody>
      </p:sp>
      <p:cxnSp>
        <p:nvCxnSpPr>
          <p:cNvPr id="42" name="Connecteur : en angle 41">
            <a:extLst>
              <a:ext uri="{FF2B5EF4-FFF2-40B4-BE49-F238E27FC236}">
                <a16:creationId xmlns:a16="http://schemas.microsoft.com/office/drawing/2014/main" id="{97877730-AD6B-B851-CC15-95693E51964E}"/>
              </a:ext>
            </a:extLst>
          </p:cNvPr>
          <p:cNvCxnSpPr>
            <a:cxnSpLocks/>
            <a:stCxn id="46" idx="0"/>
          </p:cNvCxnSpPr>
          <p:nvPr/>
        </p:nvCxnSpPr>
        <p:spPr>
          <a:xfrm rot="5400000" flipH="1" flipV="1">
            <a:off x="1648322" y="3114962"/>
            <a:ext cx="608828" cy="679538"/>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6" name="Rectangle 45">
            <a:extLst>
              <a:ext uri="{FF2B5EF4-FFF2-40B4-BE49-F238E27FC236}">
                <a16:creationId xmlns:a16="http://schemas.microsoft.com/office/drawing/2014/main" id="{FBA416B0-3C0E-C825-C4EC-49B8F8268646}"/>
              </a:ext>
            </a:extLst>
          </p:cNvPr>
          <p:cNvSpPr/>
          <p:nvPr/>
        </p:nvSpPr>
        <p:spPr>
          <a:xfrm>
            <a:off x="933428" y="3759145"/>
            <a:ext cx="1359078" cy="4998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b="1" dirty="0" err="1">
                <a:latin typeface="+mj-lt"/>
              </a:rPr>
              <a:t>Attributs</a:t>
            </a:r>
            <a:endParaRPr lang="fr-FR" sz="2000" b="1" dirty="0">
              <a:latin typeface="+mj-lt"/>
            </a:endParaRPr>
          </a:p>
        </p:txBody>
      </p:sp>
      <p:cxnSp>
        <p:nvCxnSpPr>
          <p:cNvPr id="52" name="Connecteur : en angle 51">
            <a:extLst>
              <a:ext uri="{FF2B5EF4-FFF2-40B4-BE49-F238E27FC236}">
                <a16:creationId xmlns:a16="http://schemas.microsoft.com/office/drawing/2014/main" id="{40887B83-03BC-ACE4-D31B-FDA8058E0146}"/>
              </a:ext>
            </a:extLst>
          </p:cNvPr>
          <p:cNvCxnSpPr>
            <a:cxnSpLocks/>
          </p:cNvCxnSpPr>
          <p:nvPr/>
        </p:nvCxnSpPr>
        <p:spPr>
          <a:xfrm flipV="1">
            <a:off x="7191859" y="3206075"/>
            <a:ext cx="726682" cy="595510"/>
          </a:xfrm>
          <a:prstGeom prst="bentConnector3">
            <a:avLst>
              <a:gd name="adj1" fmla="val 32024"/>
            </a:avLst>
          </a:prstGeom>
          <a:ln>
            <a:tailEnd type="triangle"/>
          </a:ln>
        </p:spPr>
        <p:style>
          <a:lnRef idx="3">
            <a:schemeClr val="accent4"/>
          </a:lnRef>
          <a:fillRef idx="0">
            <a:schemeClr val="accent4"/>
          </a:fillRef>
          <a:effectRef idx="2">
            <a:schemeClr val="accent4"/>
          </a:effectRef>
          <a:fontRef idx="minor">
            <a:schemeClr val="tx1"/>
          </a:fontRef>
        </p:style>
      </p:cxnSp>
      <p:sp>
        <p:nvSpPr>
          <p:cNvPr id="57" name="Rectangle 56">
            <a:extLst>
              <a:ext uri="{FF2B5EF4-FFF2-40B4-BE49-F238E27FC236}">
                <a16:creationId xmlns:a16="http://schemas.microsoft.com/office/drawing/2014/main" id="{8D5C8B76-9E80-4829-21F3-72B4F30DA453}"/>
              </a:ext>
            </a:extLst>
          </p:cNvPr>
          <p:cNvSpPr/>
          <p:nvPr/>
        </p:nvSpPr>
        <p:spPr>
          <a:xfrm>
            <a:off x="5832781" y="3558916"/>
            <a:ext cx="1359078" cy="4998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b="1" dirty="0" err="1">
                <a:latin typeface="+mj-lt"/>
              </a:rPr>
              <a:t>Propriété</a:t>
            </a:r>
            <a:endParaRPr lang="fr-FR" sz="2000" b="1" dirty="0">
              <a:latin typeface="+mj-lt"/>
            </a:endParaRPr>
          </a:p>
        </p:txBody>
      </p:sp>
      <p:sp>
        <p:nvSpPr>
          <p:cNvPr id="58" name="ZoneTexte 57">
            <a:extLst>
              <a:ext uri="{FF2B5EF4-FFF2-40B4-BE49-F238E27FC236}">
                <a16:creationId xmlns:a16="http://schemas.microsoft.com/office/drawing/2014/main" id="{767901EA-28BC-311F-9F54-8FF579A4A256}"/>
              </a:ext>
            </a:extLst>
          </p:cNvPr>
          <p:cNvSpPr txBox="1"/>
          <p:nvPr/>
        </p:nvSpPr>
        <p:spPr>
          <a:xfrm>
            <a:off x="1750796" y="5666917"/>
            <a:ext cx="2576346" cy="830997"/>
          </a:xfrm>
          <a:prstGeom prst="rect">
            <a:avLst/>
          </a:prstGeom>
          <a:noFill/>
        </p:spPr>
        <p:txBody>
          <a:bodyPr wrap="none" rtlCol="0">
            <a:spAutoFit/>
          </a:bodyPr>
          <a:lstStyle/>
          <a:p>
            <a:r>
              <a:rPr lang="en-US" sz="4800" dirty="0">
                <a:solidFill>
                  <a:schemeClr val="bg1"/>
                </a:solidFill>
                <a:latin typeface="+mj-lt"/>
              </a:rPr>
              <a:t>Example</a:t>
            </a:r>
            <a:endParaRPr lang="fr-FR" sz="4800" dirty="0">
              <a:solidFill>
                <a:schemeClr val="bg1"/>
              </a:solidFill>
              <a:latin typeface="+mj-lt"/>
            </a:endParaRPr>
          </a:p>
        </p:txBody>
      </p:sp>
    </p:spTree>
    <p:extLst>
      <p:ext uri="{BB962C8B-B14F-4D97-AF65-F5344CB8AC3E}">
        <p14:creationId xmlns:p14="http://schemas.microsoft.com/office/powerpoint/2010/main" val="326364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97761-0B88-A5E8-0B78-C39173D05F4D}"/>
              </a:ext>
            </a:extLst>
          </p:cNvPr>
          <p:cNvSpPr>
            <a:spLocks noGrp="1"/>
          </p:cNvSpPr>
          <p:nvPr>
            <p:ph type="title"/>
          </p:nvPr>
        </p:nvSpPr>
        <p:spPr>
          <a:xfrm>
            <a:off x="1532707" y="228731"/>
            <a:ext cx="9073080" cy="1344234"/>
          </a:xfrm>
        </p:spPr>
        <p:txBody>
          <a:bodyPr rtlCol="0">
            <a:normAutofit/>
          </a:bodyPr>
          <a:lstStyle>
            <a:defPPr>
              <a:defRPr lang="fr-FR"/>
            </a:defPPr>
          </a:lstStyle>
          <a:p>
            <a:pPr rtl="0"/>
            <a:r>
              <a:rPr lang="fr-FR" i="1" u="sng" dirty="0"/>
              <a:t>2. Convertir les associations entre les classes en relations dans le MCD:</a:t>
            </a:r>
            <a:endParaRPr lang="fr-FR" i="1" u="sng" dirty="0">
              <a:solidFill>
                <a:schemeClr val="tx1">
                  <a:lumMod val="95000"/>
                  <a:lumOff val="5000"/>
                </a:schemeClr>
              </a:solidFill>
            </a:endParaRPr>
          </a:p>
        </p:txBody>
      </p:sp>
      <p:sp>
        <p:nvSpPr>
          <p:cNvPr id="3" name="Espace réservé du contenu 2">
            <a:extLst>
              <a:ext uri="{FF2B5EF4-FFF2-40B4-BE49-F238E27FC236}">
                <a16:creationId xmlns:a16="http://schemas.microsoft.com/office/drawing/2014/main" id="{02BA04E6-CD61-B962-4287-DEC1993C32D6}"/>
              </a:ext>
            </a:extLst>
          </p:cNvPr>
          <p:cNvSpPr>
            <a:spLocks noGrp="1"/>
          </p:cNvSpPr>
          <p:nvPr>
            <p:ph sz="quarter" idx="12"/>
          </p:nvPr>
        </p:nvSpPr>
        <p:spPr>
          <a:xfrm>
            <a:off x="1576746" y="2011680"/>
            <a:ext cx="5781498" cy="1907179"/>
          </a:xfrm>
        </p:spPr>
        <p:txBody>
          <a:bodyPr rtlCol="0">
            <a:normAutofit/>
          </a:bodyPr>
          <a:lstStyle>
            <a:defPPr>
              <a:defRPr lang="fr-FR"/>
            </a:defPPr>
          </a:lstStyle>
          <a:p>
            <a:pPr>
              <a:buFont typeface="Wingdings" panose="05000000000000000000" pitchFamily="2" charset="2"/>
              <a:buChar char="v"/>
            </a:pPr>
            <a:r>
              <a:rPr lang="fr-FR" dirty="0">
                <a:latin typeface="Arial Rounded MT Bold" panose="020F0704030504030204" pitchFamily="34" charset="0"/>
              </a:rPr>
              <a:t> </a:t>
            </a:r>
            <a:r>
              <a:rPr lang="fr-FR" dirty="0">
                <a:latin typeface="+mj-lt"/>
              </a:rPr>
              <a:t>Les associations dans un diagramme de classes montrent comment les classes interagissent entre elles. Dans le MCD, ces associations sont converties en relations.</a:t>
            </a:r>
          </a:p>
        </p:txBody>
      </p:sp>
      <p:sp>
        <p:nvSpPr>
          <p:cNvPr id="4" name="Espace réservé du numéro de diapositive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rtlCol="0"/>
          <a:lstStyle>
            <a:defPPr>
              <a:defRPr lang="fr-FR"/>
            </a:defPPr>
          </a:lstStyle>
          <a:p>
            <a:pPr rtl="0"/>
            <a:fld id="{18D65601-5AE2-46FC-B138-694DDD2B510D}" type="slidenum">
              <a:rPr lang="fr-FR" smtClean="0"/>
              <a:pPr rtl="0"/>
              <a:t>4</a:t>
            </a:fld>
            <a:endParaRPr lang="fr-FR" dirty="0"/>
          </a:p>
        </p:txBody>
      </p:sp>
      <p:sp>
        <p:nvSpPr>
          <p:cNvPr id="7" name="Rectangle 2">
            <a:extLst>
              <a:ext uri="{FF2B5EF4-FFF2-40B4-BE49-F238E27FC236}">
                <a16:creationId xmlns:a16="http://schemas.microsoft.com/office/drawing/2014/main" id="{5476EBEB-129B-CAB1-6A30-7A01BB1A9649}"/>
              </a:ext>
            </a:extLst>
          </p:cNvPr>
          <p:cNvSpPr>
            <a:spLocks noChangeArrowheads="1"/>
          </p:cNvSpPr>
          <p:nvPr/>
        </p:nvSpPr>
        <p:spPr bwMode="auto">
          <a:xfrm>
            <a:off x="6096000" y="3749583"/>
            <a:ext cx="512064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v"/>
            </a:pPr>
            <a:r>
              <a:rPr kumimoji="0" lang="fr-FR" altLang="fr-FR" sz="2000" b="1" i="0" u="none" strike="noStrike" cap="none" normalizeH="0" baseline="0" dirty="0">
                <a:ln>
                  <a:noFill/>
                </a:ln>
                <a:solidFill>
                  <a:schemeClr val="tx1"/>
                </a:solidFill>
                <a:effectLst/>
                <a:latin typeface="Arial" panose="020B0604020202020204" pitchFamily="34" charset="0"/>
              </a:rPr>
              <a:t>Exemple</a:t>
            </a:r>
            <a:r>
              <a:rPr kumimoji="0" lang="fr-FR" altLang="fr-FR" sz="20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a:ln>
                  <a:noFill/>
                </a:ln>
                <a:solidFill>
                  <a:schemeClr val="tx1"/>
                </a:solidFill>
                <a:effectLst/>
                <a:latin typeface="+mj-lt"/>
              </a:rPr>
              <a:t> </a:t>
            </a:r>
            <a:r>
              <a:rPr kumimoji="0" lang="fr-FR" altLang="fr-FR" b="0" i="0" u="none" strike="noStrike" cap="none" normalizeH="0" baseline="0" dirty="0">
                <a:ln>
                  <a:noFill/>
                </a:ln>
                <a:solidFill>
                  <a:schemeClr val="tx1"/>
                </a:solidFill>
                <a:effectLst/>
                <a:latin typeface="+mj-lt"/>
              </a:rPr>
              <a:t>Si une classe </a:t>
            </a:r>
            <a:r>
              <a:rPr lang="fr-FR" altLang="fr-FR" sz="2000" dirty="0">
                <a:solidFill>
                  <a:schemeClr val="accent6"/>
                </a:solidFill>
                <a:latin typeface="+mj-lt"/>
              </a:rPr>
              <a:t>Client</a:t>
            </a:r>
            <a:r>
              <a:rPr kumimoji="0" lang="fr-FR" altLang="fr-FR" b="0" i="0" u="none" strike="noStrike" cap="none" normalizeH="0" baseline="0" dirty="0">
                <a:ln>
                  <a:noFill/>
                </a:ln>
                <a:solidFill>
                  <a:schemeClr val="tx1"/>
                </a:solidFill>
                <a:effectLst/>
                <a:latin typeface="+mj-lt"/>
              </a:rPr>
              <a:t> est associée à une classe </a:t>
            </a:r>
            <a:r>
              <a:rPr lang="fr-FR" altLang="fr-FR" sz="2000" dirty="0">
                <a:solidFill>
                  <a:schemeClr val="accent6"/>
                </a:solidFill>
                <a:latin typeface="+mj-lt"/>
              </a:rPr>
              <a:t>Commande</a:t>
            </a:r>
            <a:r>
              <a:rPr kumimoji="0" lang="fr-FR" altLang="fr-FR" b="0" i="0" u="none" strike="noStrike" cap="none" normalizeH="0" baseline="0" dirty="0">
                <a:ln>
                  <a:noFill/>
                </a:ln>
                <a:solidFill>
                  <a:schemeClr val="tx1"/>
                </a:solidFill>
                <a:effectLst/>
                <a:latin typeface="+mj-lt"/>
              </a:rPr>
              <a:t>, cette association se transforme en une relation entre l'entité </a:t>
            </a:r>
            <a:r>
              <a:rPr lang="fr-FR" altLang="fr-FR" sz="2000" dirty="0">
                <a:solidFill>
                  <a:schemeClr val="accent6"/>
                </a:solidFill>
                <a:latin typeface="+mj-lt"/>
              </a:rPr>
              <a:t>Client</a:t>
            </a:r>
            <a:r>
              <a:rPr kumimoji="0" lang="fr-FR" altLang="fr-FR" b="0" i="0" u="none" strike="noStrike" cap="none" normalizeH="0" baseline="0" dirty="0">
                <a:ln>
                  <a:noFill/>
                </a:ln>
                <a:solidFill>
                  <a:schemeClr val="tx1"/>
                </a:solidFill>
                <a:effectLst/>
                <a:latin typeface="+mj-lt"/>
              </a:rPr>
              <a:t> et l'entité </a:t>
            </a:r>
            <a:r>
              <a:rPr lang="fr-FR" altLang="fr-FR" sz="2000" dirty="0">
                <a:solidFill>
                  <a:schemeClr val="accent6"/>
                </a:solidFill>
                <a:latin typeface="+mj-lt"/>
              </a:rPr>
              <a:t>Commande</a:t>
            </a:r>
            <a:r>
              <a:rPr kumimoji="0" lang="fr-FR" altLang="fr-FR" b="0" i="0" u="none" strike="noStrike" cap="none" normalizeH="0" baseline="0" dirty="0">
                <a:ln>
                  <a:noFill/>
                </a:ln>
                <a:solidFill>
                  <a:schemeClr val="tx1"/>
                </a:solidFill>
                <a:effectLst/>
                <a:latin typeface="+mj-lt"/>
              </a:rPr>
              <a:t>, indiquant qu'un client peut passer plusieurs commandes.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fr-FR" altLang="fr-FR" sz="2000" b="0" i="0" u="none" strike="noStrike" cap="none" normalizeH="0" baseline="0" dirty="0">
              <a:ln>
                <a:noFill/>
              </a:ln>
              <a:solidFill>
                <a:schemeClr val="tx1"/>
              </a:solidFill>
              <a:effectLst/>
              <a:latin typeface="+mj-lt"/>
            </a:endParaRPr>
          </a:p>
        </p:txBody>
      </p:sp>
      <p:sp>
        <p:nvSpPr>
          <p:cNvPr id="11" name="Rectangle 10">
            <a:extLst>
              <a:ext uri="{FF2B5EF4-FFF2-40B4-BE49-F238E27FC236}">
                <a16:creationId xmlns:a16="http://schemas.microsoft.com/office/drawing/2014/main" id="{035631FB-CE9C-3790-9F35-BBBCDAB5BE2A}"/>
              </a:ext>
            </a:extLst>
          </p:cNvPr>
          <p:cNvSpPr/>
          <p:nvPr/>
        </p:nvSpPr>
        <p:spPr>
          <a:xfrm>
            <a:off x="1532707" y="5265690"/>
            <a:ext cx="2934788" cy="22467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C07CA9A-6FAD-E573-54F4-1FB6DB23DF39}"/>
              </a:ext>
            </a:extLst>
          </p:cNvPr>
          <p:cNvSpPr txBox="1"/>
          <p:nvPr/>
        </p:nvSpPr>
        <p:spPr>
          <a:xfrm>
            <a:off x="2072640" y="5589658"/>
            <a:ext cx="1996059" cy="707886"/>
          </a:xfrm>
          <a:prstGeom prst="rect">
            <a:avLst/>
          </a:prstGeom>
          <a:noFill/>
        </p:spPr>
        <p:txBody>
          <a:bodyPr wrap="none" rtlCol="0">
            <a:spAutoFit/>
          </a:bodyPr>
          <a:lstStyle/>
          <a:p>
            <a:r>
              <a:rPr lang="en-US" sz="4000" b="1" dirty="0" err="1">
                <a:solidFill>
                  <a:schemeClr val="bg1"/>
                </a:solidFill>
                <a:latin typeface="+mj-lt"/>
              </a:rPr>
              <a:t>Etape</a:t>
            </a:r>
            <a:r>
              <a:rPr lang="en-US" sz="4000" b="1" dirty="0">
                <a:solidFill>
                  <a:schemeClr val="bg1"/>
                </a:solidFill>
                <a:latin typeface="+mj-lt"/>
              </a:rPr>
              <a:t> 2</a:t>
            </a:r>
            <a:endParaRPr lang="fr-FR" sz="4000" b="1" dirty="0">
              <a:solidFill>
                <a:schemeClr val="bg1"/>
              </a:solidFill>
              <a:latin typeface="+mj-lt"/>
            </a:endParaRPr>
          </a:p>
        </p:txBody>
      </p:sp>
    </p:spTree>
    <p:extLst>
      <p:ext uri="{BB962C8B-B14F-4D97-AF65-F5344CB8AC3E}">
        <p14:creationId xmlns:p14="http://schemas.microsoft.com/office/powerpoint/2010/main" val="64535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97761-0B88-A5E8-0B78-C39173D05F4D}"/>
              </a:ext>
            </a:extLst>
          </p:cNvPr>
          <p:cNvSpPr>
            <a:spLocks noGrp="1"/>
          </p:cNvSpPr>
          <p:nvPr>
            <p:ph type="title"/>
          </p:nvPr>
        </p:nvSpPr>
        <p:spPr>
          <a:xfrm>
            <a:off x="1559460" y="242282"/>
            <a:ext cx="9073080" cy="1344234"/>
          </a:xfrm>
        </p:spPr>
        <p:txBody>
          <a:bodyPr rtlCol="0">
            <a:normAutofit/>
          </a:bodyPr>
          <a:lstStyle>
            <a:defPPr>
              <a:defRPr lang="fr-FR"/>
            </a:defPPr>
          </a:lstStyle>
          <a:p>
            <a:pPr rtl="0"/>
            <a:r>
              <a:rPr lang="fr-FR" i="1" u="sng" dirty="0"/>
              <a:t>3. Analyser les multiplicités des associations pour déterminer les cardinalités dans le MCD:</a:t>
            </a:r>
            <a:endParaRPr lang="fr-FR" i="1" u="sng" dirty="0">
              <a:solidFill>
                <a:schemeClr val="tx1">
                  <a:lumMod val="95000"/>
                  <a:lumOff val="5000"/>
                </a:schemeClr>
              </a:solidFill>
            </a:endParaRPr>
          </a:p>
        </p:txBody>
      </p:sp>
      <p:sp>
        <p:nvSpPr>
          <p:cNvPr id="3" name="Espace réservé du contenu 2">
            <a:extLst>
              <a:ext uri="{FF2B5EF4-FFF2-40B4-BE49-F238E27FC236}">
                <a16:creationId xmlns:a16="http://schemas.microsoft.com/office/drawing/2014/main" id="{02BA04E6-CD61-B962-4287-DEC1993C32D6}"/>
              </a:ext>
            </a:extLst>
          </p:cNvPr>
          <p:cNvSpPr>
            <a:spLocks noGrp="1"/>
          </p:cNvSpPr>
          <p:nvPr>
            <p:ph sz="quarter" idx="12"/>
          </p:nvPr>
        </p:nvSpPr>
        <p:spPr>
          <a:xfrm>
            <a:off x="1559460" y="1920602"/>
            <a:ext cx="5781498" cy="1907179"/>
          </a:xfrm>
        </p:spPr>
        <p:txBody>
          <a:bodyPr rtlCol="0">
            <a:normAutofit/>
          </a:bodyPr>
          <a:lstStyle>
            <a:defPPr>
              <a:defRPr lang="fr-FR"/>
            </a:defPPr>
          </a:lstStyle>
          <a:p>
            <a:pPr>
              <a:buFont typeface="Wingdings" panose="05000000000000000000" pitchFamily="2" charset="2"/>
              <a:buChar char="v"/>
            </a:pPr>
            <a:r>
              <a:rPr lang="fr-FR" dirty="0">
                <a:latin typeface="+mj-lt"/>
              </a:rPr>
              <a:t>Les multiplicités indiquent combien d'instances d'une classe peuvent être associées à une instance d'une autre classe. Ces informations sont cruciales pour définir les cardinalités dans le MCD, qui précisent le nombre minimum et maximum d'instances dans une relation.</a:t>
            </a:r>
          </a:p>
        </p:txBody>
      </p:sp>
      <p:sp>
        <p:nvSpPr>
          <p:cNvPr id="4" name="Espace réservé du numéro de diapositive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rtlCol="0"/>
          <a:lstStyle>
            <a:defPPr>
              <a:defRPr lang="fr-FR"/>
            </a:defPPr>
          </a:lstStyle>
          <a:p>
            <a:pPr rtl="0"/>
            <a:fld id="{18D65601-5AE2-46FC-B138-694DDD2B510D}" type="slidenum">
              <a:rPr lang="fr-FR" smtClean="0"/>
              <a:pPr rtl="0"/>
              <a:t>5</a:t>
            </a:fld>
            <a:endParaRPr lang="fr-FR" dirty="0"/>
          </a:p>
        </p:txBody>
      </p:sp>
      <p:sp>
        <p:nvSpPr>
          <p:cNvPr id="6" name="ZoneTexte 5">
            <a:extLst>
              <a:ext uri="{FF2B5EF4-FFF2-40B4-BE49-F238E27FC236}">
                <a16:creationId xmlns:a16="http://schemas.microsoft.com/office/drawing/2014/main" id="{0097B68A-7088-0AE4-1998-C68F432B950E}"/>
              </a:ext>
            </a:extLst>
          </p:cNvPr>
          <p:cNvSpPr txBox="1"/>
          <p:nvPr/>
        </p:nvSpPr>
        <p:spPr>
          <a:xfrm>
            <a:off x="6023499" y="4161867"/>
            <a:ext cx="6096000" cy="1292662"/>
          </a:xfrm>
          <a:prstGeom prst="rect">
            <a:avLst/>
          </a:prstGeom>
          <a:noFill/>
        </p:spPr>
        <p:txBody>
          <a:bodyPr wrap="square">
            <a:spAutoFit/>
          </a:bodyPr>
          <a:lstStyle/>
          <a:p>
            <a:pPr marL="285750" indent="-285750">
              <a:buFont typeface="Wingdings" panose="05000000000000000000" pitchFamily="2" charset="2"/>
              <a:buChar char="v"/>
            </a:pPr>
            <a:r>
              <a:rPr lang="fr-FR" sz="2000" b="1" dirty="0"/>
              <a:t>Exemple : </a:t>
            </a:r>
            <a:r>
              <a:rPr lang="fr-FR" dirty="0">
                <a:latin typeface="+mj-lt"/>
              </a:rPr>
              <a:t>Si un </a:t>
            </a:r>
            <a:r>
              <a:rPr lang="fr-FR" sz="2000" dirty="0">
                <a:solidFill>
                  <a:schemeClr val="accent6"/>
                </a:solidFill>
                <a:latin typeface="+mj-lt"/>
              </a:rPr>
              <a:t>Client</a:t>
            </a:r>
            <a:r>
              <a:rPr lang="fr-FR" dirty="0">
                <a:latin typeface="+mj-lt"/>
              </a:rPr>
              <a:t> peut passer plusieurs </a:t>
            </a:r>
            <a:r>
              <a:rPr lang="fr-FR" sz="2000" dirty="0">
                <a:solidFill>
                  <a:schemeClr val="accent6"/>
                </a:solidFill>
                <a:latin typeface="+mj-lt"/>
              </a:rPr>
              <a:t>Commandes</a:t>
            </a:r>
            <a:r>
              <a:rPr lang="fr-FR" dirty="0">
                <a:latin typeface="+mj-lt"/>
              </a:rPr>
              <a:t>, mais qu'une </a:t>
            </a:r>
            <a:r>
              <a:rPr lang="fr-FR" sz="2000" dirty="0">
                <a:solidFill>
                  <a:schemeClr val="accent6"/>
                </a:solidFill>
                <a:latin typeface="+mj-lt"/>
              </a:rPr>
              <a:t>Commande</a:t>
            </a:r>
            <a:r>
              <a:rPr lang="fr-FR" dirty="0">
                <a:latin typeface="+mj-lt"/>
              </a:rPr>
              <a:t> ne peut être liée qu'à un seul </a:t>
            </a:r>
            <a:r>
              <a:rPr lang="fr-FR" sz="2000" dirty="0">
                <a:solidFill>
                  <a:schemeClr val="accent6"/>
                </a:solidFill>
                <a:latin typeface="+mj-lt"/>
              </a:rPr>
              <a:t>Client</a:t>
            </a:r>
            <a:r>
              <a:rPr lang="fr-FR" dirty="0">
                <a:latin typeface="+mj-lt"/>
              </a:rPr>
              <a:t>, la cardinalité serait </a:t>
            </a:r>
            <a:r>
              <a:rPr lang="fr-FR" b="1" dirty="0">
                <a:solidFill>
                  <a:schemeClr val="accent5">
                    <a:lumMod val="50000"/>
                  </a:schemeClr>
                </a:solidFill>
                <a:latin typeface="+mj-lt"/>
              </a:rPr>
              <a:t>1,N </a:t>
            </a:r>
            <a:r>
              <a:rPr lang="fr-FR" dirty="0">
                <a:latin typeface="+mj-lt"/>
              </a:rPr>
              <a:t>(un client, plusieurs commandes)dans une relation.</a:t>
            </a:r>
          </a:p>
        </p:txBody>
      </p:sp>
      <p:sp>
        <p:nvSpPr>
          <p:cNvPr id="10" name="Rectangle 9">
            <a:extLst>
              <a:ext uri="{FF2B5EF4-FFF2-40B4-BE49-F238E27FC236}">
                <a16:creationId xmlns:a16="http://schemas.microsoft.com/office/drawing/2014/main" id="{568F8955-B766-345A-BC4A-6152ABABF2AF}"/>
              </a:ext>
            </a:extLst>
          </p:cNvPr>
          <p:cNvSpPr/>
          <p:nvPr/>
        </p:nvSpPr>
        <p:spPr>
          <a:xfrm>
            <a:off x="1559460" y="5263123"/>
            <a:ext cx="2934788" cy="22467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2F264155-77CC-837C-DDC4-F31BCC06675D}"/>
              </a:ext>
            </a:extLst>
          </p:cNvPr>
          <p:cNvSpPr txBox="1"/>
          <p:nvPr/>
        </p:nvSpPr>
        <p:spPr>
          <a:xfrm>
            <a:off x="2072640" y="5589658"/>
            <a:ext cx="1996059" cy="707886"/>
          </a:xfrm>
          <a:prstGeom prst="rect">
            <a:avLst/>
          </a:prstGeom>
          <a:noFill/>
        </p:spPr>
        <p:txBody>
          <a:bodyPr wrap="none" rtlCol="0">
            <a:spAutoFit/>
          </a:bodyPr>
          <a:lstStyle/>
          <a:p>
            <a:r>
              <a:rPr lang="en-US" sz="4000" b="1" dirty="0" err="1">
                <a:solidFill>
                  <a:schemeClr val="bg1"/>
                </a:solidFill>
                <a:latin typeface="+mj-lt"/>
              </a:rPr>
              <a:t>Etape</a:t>
            </a:r>
            <a:r>
              <a:rPr lang="en-US" sz="4000" b="1" dirty="0">
                <a:solidFill>
                  <a:schemeClr val="bg1"/>
                </a:solidFill>
                <a:latin typeface="+mj-lt"/>
              </a:rPr>
              <a:t> 3</a:t>
            </a:r>
            <a:endParaRPr lang="fr-FR" sz="4000" b="1" dirty="0">
              <a:solidFill>
                <a:schemeClr val="bg1"/>
              </a:solidFill>
              <a:latin typeface="+mj-lt"/>
            </a:endParaRPr>
          </a:p>
        </p:txBody>
      </p:sp>
    </p:spTree>
    <p:extLst>
      <p:ext uri="{BB962C8B-B14F-4D97-AF65-F5344CB8AC3E}">
        <p14:creationId xmlns:p14="http://schemas.microsoft.com/office/powerpoint/2010/main" val="200708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97761-0B88-A5E8-0B78-C39173D05F4D}"/>
              </a:ext>
            </a:extLst>
          </p:cNvPr>
          <p:cNvSpPr>
            <a:spLocks noGrp="1"/>
          </p:cNvSpPr>
          <p:nvPr>
            <p:ph type="title"/>
          </p:nvPr>
        </p:nvSpPr>
        <p:spPr>
          <a:xfrm>
            <a:off x="1532708" y="255008"/>
            <a:ext cx="9073080" cy="1344234"/>
          </a:xfrm>
        </p:spPr>
        <p:txBody>
          <a:bodyPr rtlCol="0">
            <a:normAutofit/>
          </a:bodyPr>
          <a:lstStyle>
            <a:defPPr>
              <a:defRPr lang="fr-FR"/>
            </a:defPPr>
          </a:lstStyle>
          <a:p>
            <a:pPr rtl="0"/>
            <a:r>
              <a:rPr lang="fr-FR" i="1" u="sng" dirty="0"/>
              <a:t>4. Utiliser les classes d’association si nécessaire pour modéliser des relations complexes:</a:t>
            </a:r>
            <a:endParaRPr lang="fr-FR" i="1" u="sng" dirty="0">
              <a:solidFill>
                <a:schemeClr val="tx1">
                  <a:lumMod val="95000"/>
                  <a:lumOff val="5000"/>
                </a:schemeClr>
              </a:solidFill>
            </a:endParaRPr>
          </a:p>
        </p:txBody>
      </p:sp>
      <p:sp>
        <p:nvSpPr>
          <p:cNvPr id="3" name="Espace réservé du contenu 2">
            <a:extLst>
              <a:ext uri="{FF2B5EF4-FFF2-40B4-BE49-F238E27FC236}">
                <a16:creationId xmlns:a16="http://schemas.microsoft.com/office/drawing/2014/main" id="{02BA04E6-CD61-B962-4287-DEC1993C32D6}"/>
              </a:ext>
            </a:extLst>
          </p:cNvPr>
          <p:cNvSpPr>
            <a:spLocks noGrp="1"/>
          </p:cNvSpPr>
          <p:nvPr>
            <p:ph sz="quarter" idx="12"/>
          </p:nvPr>
        </p:nvSpPr>
        <p:spPr>
          <a:xfrm>
            <a:off x="1532708" y="2024143"/>
            <a:ext cx="5781498" cy="1907179"/>
          </a:xfrm>
        </p:spPr>
        <p:txBody>
          <a:bodyPr rtlCol="0">
            <a:normAutofit fontScale="92500"/>
          </a:bodyPr>
          <a:lstStyle>
            <a:defPPr>
              <a:defRPr lang="fr-FR"/>
            </a:defPPr>
          </a:lstStyle>
          <a:p>
            <a:pPr>
              <a:buFont typeface="Wingdings" panose="05000000000000000000" pitchFamily="2" charset="2"/>
              <a:buChar char="v"/>
            </a:pPr>
            <a:r>
              <a:rPr lang="fr-FR" dirty="0">
                <a:latin typeface="+mj-lt"/>
              </a:rPr>
              <a:t>Dans certains cas, les associations peuvent nécessiter des classes d’association, qui sont des classes intermédiaires servant à relier deux classes et pouvant contenir des attributs spécifiques à cette relation. Ces classes d’association doivent être transformées en relations dans le MCD.</a:t>
            </a:r>
          </a:p>
        </p:txBody>
      </p:sp>
      <p:sp>
        <p:nvSpPr>
          <p:cNvPr id="4" name="Espace réservé du numéro de diapositive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rtlCol="0"/>
          <a:lstStyle>
            <a:defPPr>
              <a:defRPr lang="fr-FR"/>
            </a:defPPr>
          </a:lstStyle>
          <a:p>
            <a:pPr rtl="0"/>
            <a:fld id="{18D65601-5AE2-46FC-B138-694DDD2B510D}" type="slidenum">
              <a:rPr lang="fr-FR" smtClean="0"/>
              <a:pPr rtl="0"/>
              <a:t>6</a:t>
            </a:fld>
            <a:endParaRPr lang="fr-FR" dirty="0"/>
          </a:p>
        </p:txBody>
      </p:sp>
      <p:sp>
        <p:nvSpPr>
          <p:cNvPr id="7" name="Rectangle 2">
            <a:extLst>
              <a:ext uri="{FF2B5EF4-FFF2-40B4-BE49-F238E27FC236}">
                <a16:creationId xmlns:a16="http://schemas.microsoft.com/office/drawing/2014/main" id="{5476EBEB-129B-CAB1-6A30-7A01BB1A9649}"/>
              </a:ext>
            </a:extLst>
          </p:cNvPr>
          <p:cNvSpPr>
            <a:spLocks noChangeArrowheads="1"/>
          </p:cNvSpPr>
          <p:nvPr/>
        </p:nvSpPr>
        <p:spPr bwMode="auto">
          <a:xfrm>
            <a:off x="6069248" y="3931322"/>
            <a:ext cx="578149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fr-FR" altLang="fr-FR" sz="2000" b="1" i="0" u="none" strike="noStrike" cap="none" normalizeH="0" baseline="0" dirty="0">
                <a:ln>
                  <a:noFill/>
                </a:ln>
                <a:solidFill>
                  <a:schemeClr val="tx1"/>
                </a:solidFill>
                <a:effectLst/>
                <a:latin typeface="Arial" panose="020B0604020202020204" pitchFamily="34" charset="0"/>
              </a:rPr>
              <a:t>Exemple : </a:t>
            </a:r>
            <a:r>
              <a:rPr kumimoji="0" lang="fr-FR" altLang="fr-FR" sz="2000" i="0" u="none" strike="noStrike" cap="none" normalizeH="0" baseline="0" dirty="0">
                <a:ln>
                  <a:noFill/>
                </a:ln>
                <a:solidFill>
                  <a:schemeClr val="tx1"/>
                </a:solidFill>
                <a:effectLst/>
                <a:latin typeface="+mj-lt"/>
              </a:rPr>
              <a:t>Si l'association entre </a:t>
            </a:r>
            <a:r>
              <a:rPr lang="fr-FR" altLang="fr-FR" sz="2000" dirty="0">
                <a:solidFill>
                  <a:schemeClr val="accent6"/>
                </a:solidFill>
                <a:latin typeface="+mj-lt"/>
              </a:rPr>
              <a:t>Client</a:t>
            </a:r>
            <a:r>
              <a:rPr kumimoji="0" lang="fr-FR" altLang="fr-FR" sz="2000" i="0" u="none" strike="noStrike" cap="none" normalizeH="0" baseline="0" dirty="0">
                <a:ln>
                  <a:noFill/>
                </a:ln>
                <a:solidFill>
                  <a:schemeClr val="tx1"/>
                </a:solidFill>
                <a:effectLst/>
                <a:latin typeface="+mj-lt"/>
              </a:rPr>
              <a:t> et </a:t>
            </a:r>
            <a:r>
              <a:rPr lang="fr-FR" altLang="fr-FR" sz="2000" dirty="0">
                <a:solidFill>
                  <a:schemeClr val="accent6"/>
                </a:solidFill>
                <a:latin typeface="+mj-lt"/>
              </a:rPr>
              <a:t>Commande</a:t>
            </a:r>
            <a:r>
              <a:rPr kumimoji="0" lang="fr-FR" altLang="fr-FR" sz="2000" i="0" u="none" strike="noStrike" cap="none" normalizeH="0" baseline="0" dirty="0">
                <a:ln>
                  <a:noFill/>
                </a:ln>
                <a:solidFill>
                  <a:schemeClr val="tx1"/>
                </a:solidFill>
                <a:effectLst/>
                <a:latin typeface="+mj-lt"/>
              </a:rPr>
              <a:t> a des attributs comme </a:t>
            </a:r>
            <a:r>
              <a:rPr kumimoji="0" lang="fr-FR" altLang="fr-FR" sz="2000" i="0" u="none" strike="noStrike" cap="none" normalizeH="0" baseline="0" dirty="0" err="1">
                <a:ln>
                  <a:noFill/>
                </a:ln>
                <a:solidFill>
                  <a:schemeClr val="accent5">
                    <a:lumMod val="50000"/>
                  </a:schemeClr>
                </a:solidFill>
                <a:effectLst/>
                <a:latin typeface="+mj-lt"/>
              </a:rPr>
              <a:t>DateCommande</a:t>
            </a:r>
            <a:r>
              <a:rPr kumimoji="0" lang="fr-FR" altLang="fr-FR" sz="2000" i="0" u="none" strike="noStrike" cap="none" normalizeH="0" baseline="0" dirty="0">
                <a:ln>
                  <a:noFill/>
                </a:ln>
                <a:solidFill>
                  <a:schemeClr val="tx1"/>
                </a:solidFill>
                <a:effectLst/>
                <a:latin typeface="+mj-lt"/>
              </a:rPr>
              <a:t> ou </a:t>
            </a:r>
            <a:r>
              <a:rPr lang="fr-FR" altLang="fr-FR" sz="2000" dirty="0" err="1">
                <a:solidFill>
                  <a:schemeClr val="accent5">
                    <a:lumMod val="50000"/>
                  </a:schemeClr>
                </a:solidFill>
                <a:latin typeface="+mj-lt"/>
              </a:rPr>
              <a:t>MontantTotal</a:t>
            </a:r>
            <a:r>
              <a:rPr kumimoji="0" lang="fr-FR" altLang="fr-FR" sz="2000" i="0" u="none" strike="noStrike" cap="none" normalizeH="0" baseline="0" dirty="0">
                <a:ln>
                  <a:noFill/>
                </a:ln>
                <a:solidFill>
                  <a:schemeClr val="tx1"/>
                </a:solidFill>
                <a:effectLst/>
                <a:latin typeface="+mj-lt"/>
              </a:rPr>
              <a:t>, il pourrait être judicieux de créer une classe d'association appelée </a:t>
            </a:r>
            <a:r>
              <a:rPr lang="fr-FR" altLang="fr-FR" sz="2000" dirty="0" err="1">
                <a:solidFill>
                  <a:schemeClr val="accent6"/>
                </a:solidFill>
                <a:latin typeface="+mj-lt"/>
              </a:rPr>
              <a:t>RelationClientCommande</a:t>
            </a:r>
            <a:r>
              <a:rPr kumimoji="0" lang="fr-FR" altLang="fr-FR" sz="2000" i="0" u="none" strike="noStrike" cap="none" normalizeH="0" baseline="0" dirty="0">
                <a:ln>
                  <a:noFill/>
                </a:ln>
                <a:solidFill>
                  <a:schemeClr val="tx1"/>
                </a:solidFill>
                <a:effectLst/>
                <a:latin typeface="+mj-lt"/>
              </a:rPr>
              <a:t>. Dans le MCD, cela pourrait se traduire par une relation avec ces attributs associés.</a:t>
            </a:r>
          </a:p>
        </p:txBody>
      </p:sp>
      <p:sp>
        <p:nvSpPr>
          <p:cNvPr id="5" name="Rectangle 4">
            <a:extLst>
              <a:ext uri="{FF2B5EF4-FFF2-40B4-BE49-F238E27FC236}">
                <a16:creationId xmlns:a16="http://schemas.microsoft.com/office/drawing/2014/main" id="{C0711238-FEB7-B04E-B805-50B62EF84294}"/>
              </a:ext>
            </a:extLst>
          </p:cNvPr>
          <p:cNvSpPr/>
          <p:nvPr/>
        </p:nvSpPr>
        <p:spPr>
          <a:xfrm>
            <a:off x="1532708" y="5273041"/>
            <a:ext cx="2934788" cy="22467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A365C920-2B98-75FF-E02B-F972D2937AD3}"/>
              </a:ext>
            </a:extLst>
          </p:cNvPr>
          <p:cNvSpPr txBox="1"/>
          <p:nvPr/>
        </p:nvSpPr>
        <p:spPr>
          <a:xfrm>
            <a:off x="2072640" y="5589658"/>
            <a:ext cx="1996059" cy="707886"/>
          </a:xfrm>
          <a:prstGeom prst="rect">
            <a:avLst/>
          </a:prstGeom>
          <a:noFill/>
        </p:spPr>
        <p:txBody>
          <a:bodyPr wrap="none" rtlCol="0">
            <a:spAutoFit/>
          </a:bodyPr>
          <a:lstStyle/>
          <a:p>
            <a:r>
              <a:rPr lang="en-US" sz="4000" b="1" dirty="0" err="1">
                <a:solidFill>
                  <a:schemeClr val="bg1"/>
                </a:solidFill>
                <a:latin typeface="+mj-lt"/>
              </a:rPr>
              <a:t>Etape</a:t>
            </a:r>
            <a:r>
              <a:rPr lang="en-US" sz="4000" b="1" dirty="0">
                <a:solidFill>
                  <a:schemeClr val="bg1"/>
                </a:solidFill>
                <a:latin typeface="+mj-lt"/>
              </a:rPr>
              <a:t> 4</a:t>
            </a:r>
            <a:endParaRPr lang="fr-FR" sz="4000" b="1" dirty="0">
              <a:solidFill>
                <a:schemeClr val="bg1"/>
              </a:solidFill>
              <a:latin typeface="+mj-lt"/>
            </a:endParaRPr>
          </a:p>
        </p:txBody>
      </p:sp>
    </p:spTree>
    <p:extLst>
      <p:ext uri="{BB962C8B-B14F-4D97-AF65-F5344CB8AC3E}">
        <p14:creationId xmlns:p14="http://schemas.microsoft.com/office/powerpoint/2010/main" val="286204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F44C4A94-FFE3-8CAB-A2AD-0BA421A1F7D0}"/>
              </a:ext>
            </a:extLst>
          </p:cNvPr>
          <p:cNvSpPr/>
          <p:nvPr/>
        </p:nvSpPr>
        <p:spPr>
          <a:xfrm>
            <a:off x="1793966" y="2031271"/>
            <a:ext cx="8604068" cy="3629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CD97761-0B88-A5E8-0B78-C39173D05F4D}"/>
              </a:ext>
            </a:extLst>
          </p:cNvPr>
          <p:cNvSpPr>
            <a:spLocks noGrp="1"/>
          </p:cNvSpPr>
          <p:nvPr>
            <p:ph type="title"/>
          </p:nvPr>
        </p:nvSpPr>
        <p:spPr>
          <a:xfrm>
            <a:off x="1559460" y="223383"/>
            <a:ext cx="9073080" cy="1344234"/>
          </a:xfrm>
        </p:spPr>
        <p:txBody>
          <a:bodyPr rtlCol="0">
            <a:normAutofit/>
          </a:bodyPr>
          <a:lstStyle>
            <a:defPPr>
              <a:defRPr lang="fr-FR"/>
            </a:defPPr>
          </a:lstStyle>
          <a:p>
            <a:pPr algn="ctr" rtl="0"/>
            <a:r>
              <a:rPr lang="fr-FR" sz="4800" i="1" u="sng" dirty="0"/>
              <a:t>conclusion</a:t>
            </a:r>
            <a:endParaRPr lang="fr-FR" sz="4800" i="1" u="sng" dirty="0">
              <a:solidFill>
                <a:schemeClr val="tx1">
                  <a:lumMod val="95000"/>
                  <a:lumOff val="5000"/>
                </a:schemeClr>
              </a:solidFill>
            </a:endParaRPr>
          </a:p>
        </p:txBody>
      </p:sp>
      <p:sp>
        <p:nvSpPr>
          <p:cNvPr id="3" name="Espace réservé du contenu 2">
            <a:extLst>
              <a:ext uri="{FF2B5EF4-FFF2-40B4-BE49-F238E27FC236}">
                <a16:creationId xmlns:a16="http://schemas.microsoft.com/office/drawing/2014/main" id="{02BA04E6-CD61-B962-4287-DEC1993C32D6}"/>
              </a:ext>
            </a:extLst>
          </p:cNvPr>
          <p:cNvSpPr>
            <a:spLocks noGrp="1"/>
          </p:cNvSpPr>
          <p:nvPr>
            <p:ph sz="quarter" idx="12"/>
          </p:nvPr>
        </p:nvSpPr>
        <p:spPr>
          <a:xfrm>
            <a:off x="2277291" y="2448193"/>
            <a:ext cx="7637417" cy="2795451"/>
          </a:xfrm>
        </p:spPr>
        <p:txBody>
          <a:bodyPr rtlCol="0">
            <a:noAutofit/>
          </a:bodyPr>
          <a:lstStyle>
            <a:defPPr>
              <a:defRPr lang="fr-FR"/>
            </a:defPPr>
          </a:lstStyle>
          <a:p>
            <a:pPr marL="0" indent="0" algn="just">
              <a:buNone/>
            </a:pPr>
            <a:r>
              <a:rPr lang="fr-FR" sz="2400" dirty="0">
                <a:solidFill>
                  <a:schemeClr val="bg1"/>
                </a:solidFill>
                <a:latin typeface="+mj-lt"/>
              </a:rPr>
              <a:t>La transformation d'un diagramme de classes en modèle conceptuel de données implique une compréhension approfondie des relations et des attributs, ainsi qu'une attention particulière aux détails des multiplicités et des cardinalités pour créer un MCD efficace et représentatif des concepts du domaine.</a:t>
            </a:r>
          </a:p>
        </p:txBody>
      </p:sp>
      <p:sp>
        <p:nvSpPr>
          <p:cNvPr id="4" name="Espace réservé du numéro de diapositive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rtlCol="0"/>
          <a:lstStyle>
            <a:defPPr>
              <a:defRPr lang="fr-FR"/>
            </a:defPPr>
          </a:lstStyle>
          <a:p>
            <a:pPr rtl="0"/>
            <a:fld id="{18D65601-5AE2-46FC-B138-694DDD2B510D}" type="slidenum">
              <a:rPr lang="fr-FR" smtClean="0"/>
              <a:pPr rtl="0"/>
              <a:t>7</a:t>
            </a:fld>
            <a:endParaRPr lang="fr-FR" dirty="0"/>
          </a:p>
        </p:txBody>
      </p:sp>
    </p:spTree>
    <p:extLst>
      <p:ext uri="{BB962C8B-B14F-4D97-AF65-F5344CB8AC3E}">
        <p14:creationId xmlns:p14="http://schemas.microsoft.com/office/powerpoint/2010/main" val="401066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668DCE-956C-5826-1F5C-0AF503FF0ED1}"/>
              </a:ext>
            </a:extLst>
          </p:cNvPr>
          <p:cNvSpPr>
            <a:spLocks noGrp="1"/>
          </p:cNvSpPr>
          <p:nvPr>
            <p:ph type="title"/>
          </p:nvPr>
        </p:nvSpPr>
        <p:spPr>
          <a:xfrm>
            <a:off x="3503089" y="1373091"/>
            <a:ext cx="5185821" cy="2348903"/>
          </a:xfrm>
        </p:spPr>
        <p:txBody>
          <a:bodyPr/>
          <a:lstStyle/>
          <a:p>
            <a:r>
              <a:rPr lang="en-US" sz="8800" dirty="0"/>
              <a:t>Example</a:t>
            </a:r>
            <a:r>
              <a:rPr lang="en-US" dirty="0"/>
              <a:t> </a:t>
            </a:r>
            <a:endParaRPr lang="fr-FR" dirty="0"/>
          </a:p>
        </p:txBody>
      </p:sp>
    </p:spTree>
    <p:extLst>
      <p:ext uri="{BB962C8B-B14F-4D97-AF65-F5344CB8AC3E}">
        <p14:creationId xmlns:p14="http://schemas.microsoft.com/office/powerpoint/2010/main" val="358981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06FEE6-58B6-D317-A5A6-BD37FCCA270D}"/>
              </a:ext>
            </a:extLst>
          </p:cNvPr>
          <p:cNvSpPr>
            <a:spLocks noGrp="1"/>
          </p:cNvSpPr>
          <p:nvPr>
            <p:ph type="title"/>
          </p:nvPr>
        </p:nvSpPr>
        <p:spPr/>
        <p:txBody>
          <a:bodyPr/>
          <a:lstStyle/>
          <a:p>
            <a:endParaRPr lang="fr-FR" dirty="0"/>
          </a:p>
        </p:txBody>
      </p:sp>
      <p:pic>
        <p:nvPicPr>
          <p:cNvPr id="4" name="Image 3">
            <a:extLst>
              <a:ext uri="{FF2B5EF4-FFF2-40B4-BE49-F238E27FC236}">
                <a16:creationId xmlns:a16="http://schemas.microsoft.com/office/drawing/2014/main" id="{659D8785-A6C2-456A-39B8-0E9E268E0B16}"/>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935917118"/>
      </p:ext>
    </p:extLst>
  </p:cSld>
  <p:clrMapOvr>
    <a:masterClrMapping/>
  </p:clrMapOvr>
</p:sld>
</file>

<file path=ppt/theme/theme1.xml><?xml version="1.0" encoding="utf-8"?>
<a:theme xmlns:a="http://schemas.openxmlformats.org/drawingml/2006/main" name="Personnalisé">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72938328_TF78544816_Win32" id="{92BE2C3D-300F-4B9F-910D-D2787EDDC4E0}" vid="{8BF88667-91EE-4F49-BD92-7DB8827BD33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3.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Présentation de conférence moderne</Template>
  <TotalTime>88</TotalTime>
  <Words>488</Words>
  <Application>Microsoft Office PowerPoint</Application>
  <PresentationFormat>Grand écran</PresentationFormat>
  <Paragraphs>62</Paragraphs>
  <Slides>12</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Arial Rounded MT Bold</vt:lpstr>
      <vt:lpstr>Calibri</vt:lpstr>
      <vt:lpstr>Tisa Offc Serif Pro</vt:lpstr>
      <vt:lpstr>Univers Light</vt:lpstr>
      <vt:lpstr>Wingdings</vt:lpstr>
      <vt:lpstr>Personnalisé</vt:lpstr>
      <vt:lpstr>la transformation d'un diagramme de classes en modèle conceptuel de données</vt:lpstr>
      <vt:lpstr>1. Identifier les classes et les convertir en entités dans le MCD:</vt:lpstr>
      <vt:lpstr>Présentation PowerPoint</vt:lpstr>
      <vt:lpstr>2. Convertir les associations entre les classes en relations dans le MCD:</vt:lpstr>
      <vt:lpstr>3. Analyser les multiplicités des associations pour déterminer les cardinalités dans le MCD:</vt:lpstr>
      <vt:lpstr>4. Utiliser les classes d’association si nécessaire pour modéliser des relations complexes:</vt:lpstr>
      <vt:lpstr>conclusion</vt:lpstr>
      <vt:lpstr>Example </vt:lpstr>
      <vt:lpstr>Présentation PowerPoint</vt:lpstr>
      <vt:lpstr>Convertion en MCD</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transformation d'un diagramme de classes en modèle conceptuel de données</dc:title>
  <dc:creator>Yassine Alilti</dc:creator>
  <cp:lastModifiedBy>Yassir Boulaatour</cp:lastModifiedBy>
  <cp:revision>8</cp:revision>
  <dcterms:created xsi:type="dcterms:W3CDTF">2024-10-16T20:27:28Z</dcterms:created>
  <dcterms:modified xsi:type="dcterms:W3CDTF">2024-10-17T15:56:20Z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