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0" r:id="rId4"/>
    <p:sldId id="284" r:id="rId5"/>
    <p:sldId id="291" r:id="rId6"/>
    <p:sldId id="281" r:id="rId7"/>
    <p:sldId id="263" r:id="rId8"/>
    <p:sldId id="264" r:id="rId9"/>
    <p:sldId id="266" r:id="rId10"/>
    <p:sldId id="288" r:id="rId11"/>
    <p:sldId id="289" r:id="rId12"/>
    <p:sldId id="268" r:id="rId13"/>
    <p:sldId id="269" r:id="rId14"/>
    <p:sldId id="271" r:id="rId15"/>
    <p:sldId id="290" r:id="rId16"/>
    <p:sldId id="279" r:id="rId17"/>
    <p:sldId id="274" r:id="rId18"/>
    <p:sldId id="278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-2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38E66-6E1C-4D2C-B482-7AF8B4FB072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1FBCCE8-4DBC-4E83-BBBF-FBBE132CEBEC}">
      <dgm:prSet phldrT="[Texte]"/>
      <dgm:spPr/>
      <dgm:t>
        <a:bodyPr/>
        <a:lstStyle/>
        <a:p>
          <a:r>
            <a:rPr lang="en-US" b="1" dirty="0" smtClean="0"/>
            <a:t>Admin / </a:t>
          </a:r>
          <a:r>
            <a:rPr lang="en-US" b="1" dirty="0" err="1" smtClean="0"/>
            <a:t>Medecin</a:t>
          </a:r>
          <a:endParaRPr lang="fr-FR" b="1" dirty="0"/>
        </a:p>
      </dgm:t>
    </dgm:pt>
    <dgm:pt modelId="{9BDA6236-262D-4800-A8E3-BB8BAC1512E0}" type="parTrans" cxnId="{EA2C2D86-39A6-4A34-974C-75B62A5056A5}">
      <dgm:prSet/>
      <dgm:spPr/>
      <dgm:t>
        <a:bodyPr/>
        <a:lstStyle/>
        <a:p>
          <a:endParaRPr lang="fr-FR"/>
        </a:p>
      </dgm:t>
    </dgm:pt>
    <dgm:pt modelId="{8CD2E7DA-EF07-4268-BA6F-6D9C6059AECA}" type="sibTrans" cxnId="{EA2C2D86-39A6-4A34-974C-75B62A5056A5}">
      <dgm:prSet/>
      <dgm:spPr/>
      <dgm:t>
        <a:bodyPr/>
        <a:lstStyle/>
        <a:p>
          <a:endParaRPr lang="fr-FR"/>
        </a:p>
      </dgm:t>
    </dgm:pt>
    <dgm:pt modelId="{79DC6AC1-1FEA-4B3B-A65F-8CA8A12EB158}">
      <dgm:prSet phldrT="[Texte]"/>
      <dgm:spPr/>
      <dgm:t>
        <a:bodyPr/>
        <a:lstStyle/>
        <a:p>
          <a:r>
            <a:rPr lang="en-US" b="1" dirty="0"/>
            <a:t>Gestion des </a:t>
          </a:r>
          <a:r>
            <a:rPr lang="en-US" b="1" dirty="0" err="1"/>
            <a:t>comptes</a:t>
          </a:r>
          <a:endParaRPr lang="fr-FR" b="1" dirty="0"/>
        </a:p>
      </dgm:t>
    </dgm:pt>
    <dgm:pt modelId="{5AF29E40-D040-4956-B9EE-175A923FD1A7}" type="parTrans" cxnId="{2BE0ABA9-B68F-4133-B40E-58AEEBACED81}">
      <dgm:prSet/>
      <dgm:spPr/>
      <dgm:t>
        <a:bodyPr/>
        <a:lstStyle/>
        <a:p>
          <a:endParaRPr lang="fr-FR"/>
        </a:p>
      </dgm:t>
    </dgm:pt>
    <dgm:pt modelId="{21B9FD94-6ACF-4FA1-A871-6B83EA893F42}" type="sibTrans" cxnId="{2BE0ABA9-B68F-4133-B40E-58AEEBACED81}">
      <dgm:prSet/>
      <dgm:spPr/>
      <dgm:t>
        <a:bodyPr/>
        <a:lstStyle/>
        <a:p>
          <a:endParaRPr lang="fr-FR"/>
        </a:p>
      </dgm:t>
    </dgm:pt>
    <dgm:pt modelId="{6F86A285-7812-4FE4-9014-BF58E074E6C5}">
      <dgm:prSet phldrT="[Texte]"/>
      <dgm:spPr/>
      <dgm:t>
        <a:bodyPr/>
        <a:lstStyle/>
        <a:p>
          <a:r>
            <a:rPr lang="en-US" b="1" dirty="0"/>
            <a:t>Gestion des ordonnances</a:t>
          </a:r>
          <a:endParaRPr lang="fr-FR" b="1" dirty="0"/>
        </a:p>
      </dgm:t>
    </dgm:pt>
    <dgm:pt modelId="{128C3D92-0296-4E65-B848-DB54ED8D4CE0}" type="parTrans" cxnId="{13018334-117C-43FE-BD06-680CAD0810AA}">
      <dgm:prSet/>
      <dgm:spPr/>
      <dgm:t>
        <a:bodyPr/>
        <a:lstStyle/>
        <a:p>
          <a:endParaRPr lang="fr-FR"/>
        </a:p>
      </dgm:t>
    </dgm:pt>
    <dgm:pt modelId="{E6B2D410-E8E3-4F22-B9A1-AD34BFF69EBA}" type="sibTrans" cxnId="{13018334-117C-43FE-BD06-680CAD0810AA}">
      <dgm:prSet/>
      <dgm:spPr/>
      <dgm:t>
        <a:bodyPr/>
        <a:lstStyle/>
        <a:p>
          <a:endParaRPr lang="fr-FR"/>
        </a:p>
      </dgm:t>
    </dgm:pt>
    <dgm:pt modelId="{DD798F54-5E9B-4360-BB6B-2C72234CF8EB}">
      <dgm:prSet phldrT="[Texte]"/>
      <dgm:spPr/>
      <dgm:t>
        <a:bodyPr/>
        <a:lstStyle/>
        <a:p>
          <a:r>
            <a:rPr lang="en-US" b="1" dirty="0" err="1" smtClean="0"/>
            <a:t>Gestion</a:t>
          </a:r>
          <a:r>
            <a:rPr lang="en-US" b="1" dirty="0" smtClean="0"/>
            <a:t> </a:t>
          </a:r>
          <a:r>
            <a:rPr lang="en-US" b="1" dirty="0"/>
            <a:t>des </a:t>
          </a:r>
          <a:r>
            <a:rPr lang="en-US" b="1" dirty="0" err="1"/>
            <a:t>Rendez-vous</a:t>
          </a:r>
          <a:endParaRPr lang="fr-FR" b="1" dirty="0"/>
        </a:p>
      </dgm:t>
    </dgm:pt>
    <dgm:pt modelId="{2789A6BF-B839-4B1D-81E9-AC637F92FDE1}" type="parTrans" cxnId="{9D0CC28C-1347-4804-8F56-990CC6FBFD63}">
      <dgm:prSet/>
      <dgm:spPr/>
      <dgm:t>
        <a:bodyPr/>
        <a:lstStyle/>
        <a:p>
          <a:endParaRPr lang="fr-FR"/>
        </a:p>
      </dgm:t>
    </dgm:pt>
    <dgm:pt modelId="{7D432F7E-79C7-4090-BE02-FCA632A7F273}" type="sibTrans" cxnId="{9D0CC28C-1347-4804-8F56-990CC6FBFD63}">
      <dgm:prSet/>
      <dgm:spPr/>
      <dgm:t>
        <a:bodyPr/>
        <a:lstStyle/>
        <a:p>
          <a:endParaRPr lang="fr-FR"/>
        </a:p>
      </dgm:t>
    </dgm:pt>
    <dgm:pt modelId="{15AE5A16-769F-4FEE-B0D9-F873A18AE65C}">
      <dgm:prSet phldrT="[Texte]" custT="1"/>
      <dgm:spPr/>
      <dgm:t>
        <a:bodyPr/>
        <a:lstStyle/>
        <a:p>
          <a:r>
            <a:rPr lang="en-US" sz="2000" b="1" dirty="0"/>
            <a:t>Gestion des </a:t>
          </a:r>
          <a:r>
            <a:rPr lang="en-US" sz="2000" b="1" dirty="0" err="1"/>
            <a:t>informations</a:t>
          </a:r>
          <a:r>
            <a:rPr lang="en-US" sz="2000" b="1" dirty="0"/>
            <a:t> des patients</a:t>
          </a:r>
          <a:endParaRPr lang="fr-FR" sz="2000" b="1" dirty="0"/>
        </a:p>
      </dgm:t>
    </dgm:pt>
    <dgm:pt modelId="{28952234-5430-47D0-9184-BC05BFEE67FC}" type="parTrans" cxnId="{8361FCB3-19FF-450A-8FC2-4452A367096C}">
      <dgm:prSet/>
      <dgm:spPr/>
      <dgm:t>
        <a:bodyPr/>
        <a:lstStyle/>
        <a:p>
          <a:endParaRPr lang="fr-FR"/>
        </a:p>
      </dgm:t>
    </dgm:pt>
    <dgm:pt modelId="{ED1D8F71-33A2-4B00-9C60-6EB5E3AD95CA}" type="sibTrans" cxnId="{8361FCB3-19FF-450A-8FC2-4452A367096C}">
      <dgm:prSet/>
      <dgm:spPr/>
      <dgm:t>
        <a:bodyPr/>
        <a:lstStyle/>
        <a:p>
          <a:endParaRPr lang="fr-FR"/>
        </a:p>
      </dgm:t>
    </dgm:pt>
    <dgm:pt modelId="{8A797351-32F2-4B24-96BC-EE29BC55192E}" type="pres">
      <dgm:prSet presAssocID="{D9538E66-6E1C-4D2C-B482-7AF8B4FB072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FCC9443-E518-4D35-A7E0-53900E14C3BF}" type="pres">
      <dgm:prSet presAssocID="{41FBCCE8-4DBC-4E83-BBBF-FBBE132CEBEC}" presName="hierRoot1" presStyleCnt="0">
        <dgm:presLayoutVars>
          <dgm:hierBranch val="init"/>
        </dgm:presLayoutVars>
      </dgm:prSet>
      <dgm:spPr/>
    </dgm:pt>
    <dgm:pt modelId="{4C31B71E-ACD3-4CBC-8CA9-C4374AC22AE4}" type="pres">
      <dgm:prSet presAssocID="{41FBCCE8-4DBC-4E83-BBBF-FBBE132CEBEC}" presName="rootComposite1" presStyleCnt="0"/>
      <dgm:spPr/>
    </dgm:pt>
    <dgm:pt modelId="{FB18FB7F-2FB5-43AB-9C9D-45249F268839}" type="pres">
      <dgm:prSet presAssocID="{41FBCCE8-4DBC-4E83-BBBF-FBBE132CEBE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1D134E-5488-4581-941C-DC9AE1087ED4}" type="pres">
      <dgm:prSet presAssocID="{41FBCCE8-4DBC-4E83-BBBF-FBBE132CEBEC}" presName="topArc1" presStyleLbl="parChTrans1D1" presStyleIdx="0" presStyleCnt="10"/>
      <dgm:spPr/>
    </dgm:pt>
    <dgm:pt modelId="{EF76F56D-7001-4E2D-8AA2-0C4F82186264}" type="pres">
      <dgm:prSet presAssocID="{41FBCCE8-4DBC-4E83-BBBF-FBBE132CEBEC}" presName="bottomArc1" presStyleLbl="parChTrans1D1" presStyleIdx="1" presStyleCnt="10"/>
      <dgm:spPr/>
    </dgm:pt>
    <dgm:pt modelId="{B0881701-8C9C-43F1-A789-343D773221CF}" type="pres">
      <dgm:prSet presAssocID="{41FBCCE8-4DBC-4E83-BBBF-FBBE132CEBEC}" presName="topConnNode1" presStyleLbl="node1" presStyleIdx="0" presStyleCnt="0"/>
      <dgm:spPr/>
      <dgm:t>
        <a:bodyPr/>
        <a:lstStyle/>
        <a:p>
          <a:endParaRPr lang="fr-FR"/>
        </a:p>
      </dgm:t>
    </dgm:pt>
    <dgm:pt modelId="{9913C863-00AC-41EE-AADC-F9AF99BCDAC3}" type="pres">
      <dgm:prSet presAssocID="{41FBCCE8-4DBC-4E83-BBBF-FBBE132CEBEC}" presName="hierChild2" presStyleCnt="0"/>
      <dgm:spPr/>
    </dgm:pt>
    <dgm:pt modelId="{20A8E192-6388-4E60-A3E6-43FB283BB57F}" type="pres">
      <dgm:prSet presAssocID="{5AF29E40-D040-4956-B9EE-175A923FD1A7}" presName="Name28" presStyleLbl="parChTrans1D2" presStyleIdx="0" presStyleCnt="4"/>
      <dgm:spPr/>
      <dgm:t>
        <a:bodyPr/>
        <a:lstStyle/>
        <a:p>
          <a:endParaRPr lang="fr-FR"/>
        </a:p>
      </dgm:t>
    </dgm:pt>
    <dgm:pt modelId="{A39E5379-303E-4B2F-A83F-B9DC270BB9CA}" type="pres">
      <dgm:prSet presAssocID="{79DC6AC1-1FEA-4B3B-A65F-8CA8A12EB158}" presName="hierRoot2" presStyleCnt="0">
        <dgm:presLayoutVars>
          <dgm:hierBranch val="init"/>
        </dgm:presLayoutVars>
      </dgm:prSet>
      <dgm:spPr/>
    </dgm:pt>
    <dgm:pt modelId="{EE71B5A0-16DA-40C6-874B-E7A343C77C1E}" type="pres">
      <dgm:prSet presAssocID="{79DC6AC1-1FEA-4B3B-A65F-8CA8A12EB158}" presName="rootComposite2" presStyleCnt="0"/>
      <dgm:spPr/>
    </dgm:pt>
    <dgm:pt modelId="{0E8E5C28-3B40-49F2-B3EA-FC64D0FB4421}" type="pres">
      <dgm:prSet presAssocID="{79DC6AC1-1FEA-4B3B-A65F-8CA8A12EB15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9FD5DF1-A49A-46B1-99D5-598C4AE55E26}" type="pres">
      <dgm:prSet presAssocID="{79DC6AC1-1FEA-4B3B-A65F-8CA8A12EB158}" presName="topArc2" presStyleLbl="parChTrans1D1" presStyleIdx="2" presStyleCnt="10"/>
      <dgm:spPr/>
    </dgm:pt>
    <dgm:pt modelId="{618401D7-DF8A-43C9-8349-3DEA8903E58D}" type="pres">
      <dgm:prSet presAssocID="{79DC6AC1-1FEA-4B3B-A65F-8CA8A12EB158}" presName="bottomArc2" presStyleLbl="parChTrans1D1" presStyleIdx="3" presStyleCnt="10"/>
      <dgm:spPr/>
    </dgm:pt>
    <dgm:pt modelId="{68001796-955D-4524-90C3-793A76752459}" type="pres">
      <dgm:prSet presAssocID="{79DC6AC1-1FEA-4B3B-A65F-8CA8A12EB158}" presName="topConnNode2" presStyleLbl="node2" presStyleIdx="0" presStyleCnt="0"/>
      <dgm:spPr/>
      <dgm:t>
        <a:bodyPr/>
        <a:lstStyle/>
        <a:p>
          <a:endParaRPr lang="fr-FR"/>
        </a:p>
      </dgm:t>
    </dgm:pt>
    <dgm:pt modelId="{874C4C91-95F9-43D6-AF42-1DAF83F4BAEE}" type="pres">
      <dgm:prSet presAssocID="{79DC6AC1-1FEA-4B3B-A65F-8CA8A12EB158}" presName="hierChild4" presStyleCnt="0"/>
      <dgm:spPr/>
    </dgm:pt>
    <dgm:pt modelId="{B19565DA-C8F5-407F-8532-EA7893AEE317}" type="pres">
      <dgm:prSet presAssocID="{79DC6AC1-1FEA-4B3B-A65F-8CA8A12EB158}" presName="hierChild5" presStyleCnt="0"/>
      <dgm:spPr/>
    </dgm:pt>
    <dgm:pt modelId="{515972BB-525C-485E-B9DE-70C146883D5D}" type="pres">
      <dgm:prSet presAssocID="{128C3D92-0296-4E65-B848-DB54ED8D4CE0}" presName="Name28" presStyleLbl="parChTrans1D2" presStyleIdx="1" presStyleCnt="4"/>
      <dgm:spPr/>
      <dgm:t>
        <a:bodyPr/>
        <a:lstStyle/>
        <a:p>
          <a:endParaRPr lang="fr-FR"/>
        </a:p>
      </dgm:t>
    </dgm:pt>
    <dgm:pt modelId="{59C482BD-1276-40FE-B322-D7142B6AB4B7}" type="pres">
      <dgm:prSet presAssocID="{6F86A285-7812-4FE4-9014-BF58E074E6C5}" presName="hierRoot2" presStyleCnt="0">
        <dgm:presLayoutVars>
          <dgm:hierBranch val="init"/>
        </dgm:presLayoutVars>
      </dgm:prSet>
      <dgm:spPr/>
    </dgm:pt>
    <dgm:pt modelId="{4BD48133-17FE-454B-9D22-DB01B8E06F20}" type="pres">
      <dgm:prSet presAssocID="{6F86A285-7812-4FE4-9014-BF58E074E6C5}" presName="rootComposite2" presStyleCnt="0"/>
      <dgm:spPr/>
    </dgm:pt>
    <dgm:pt modelId="{E5F6089A-D8E2-4C16-BB4B-B94F0BDF149F}" type="pres">
      <dgm:prSet presAssocID="{6F86A285-7812-4FE4-9014-BF58E074E6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4A7DDB0-F191-43D7-AA51-F9CA78EE6F6F}" type="pres">
      <dgm:prSet presAssocID="{6F86A285-7812-4FE4-9014-BF58E074E6C5}" presName="topArc2" presStyleLbl="parChTrans1D1" presStyleIdx="4" presStyleCnt="10"/>
      <dgm:spPr/>
    </dgm:pt>
    <dgm:pt modelId="{26ABC36F-92D4-48CB-B3FC-793F926C9378}" type="pres">
      <dgm:prSet presAssocID="{6F86A285-7812-4FE4-9014-BF58E074E6C5}" presName="bottomArc2" presStyleLbl="parChTrans1D1" presStyleIdx="5" presStyleCnt="10"/>
      <dgm:spPr/>
    </dgm:pt>
    <dgm:pt modelId="{98197D28-E12B-4369-B757-12C4B5605091}" type="pres">
      <dgm:prSet presAssocID="{6F86A285-7812-4FE4-9014-BF58E074E6C5}" presName="topConnNode2" presStyleLbl="node2" presStyleIdx="0" presStyleCnt="0"/>
      <dgm:spPr/>
      <dgm:t>
        <a:bodyPr/>
        <a:lstStyle/>
        <a:p>
          <a:endParaRPr lang="fr-FR"/>
        </a:p>
      </dgm:t>
    </dgm:pt>
    <dgm:pt modelId="{FD6594CA-DFF2-4689-9199-F59E93A548B1}" type="pres">
      <dgm:prSet presAssocID="{6F86A285-7812-4FE4-9014-BF58E074E6C5}" presName="hierChild4" presStyleCnt="0"/>
      <dgm:spPr/>
    </dgm:pt>
    <dgm:pt modelId="{92310DFC-F50C-4A71-90FA-0759F4D2156F}" type="pres">
      <dgm:prSet presAssocID="{6F86A285-7812-4FE4-9014-BF58E074E6C5}" presName="hierChild5" presStyleCnt="0"/>
      <dgm:spPr/>
    </dgm:pt>
    <dgm:pt modelId="{ACED5EC4-8BB8-44E3-91D0-F1326F82BC0D}" type="pres">
      <dgm:prSet presAssocID="{2789A6BF-B839-4B1D-81E9-AC637F92FDE1}" presName="Name28" presStyleLbl="parChTrans1D2" presStyleIdx="2" presStyleCnt="4"/>
      <dgm:spPr/>
      <dgm:t>
        <a:bodyPr/>
        <a:lstStyle/>
        <a:p>
          <a:endParaRPr lang="fr-FR"/>
        </a:p>
      </dgm:t>
    </dgm:pt>
    <dgm:pt modelId="{79A69903-A2C3-416E-88B3-8F0024562E53}" type="pres">
      <dgm:prSet presAssocID="{DD798F54-5E9B-4360-BB6B-2C72234CF8EB}" presName="hierRoot2" presStyleCnt="0">
        <dgm:presLayoutVars>
          <dgm:hierBranch val="init"/>
        </dgm:presLayoutVars>
      </dgm:prSet>
      <dgm:spPr/>
    </dgm:pt>
    <dgm:pt modelId="{FAA3EEC8-F0B8-41B3-9F16-A0EC8145B9B8}" type="pres">
      <dgm:prSet presAssocID="{DD798F54-5E9B-4360-BB6B-2C72234CF8EB}" presName="rootComposite2" presStyleCnt="0"/>
      <dgm:spPr/>
    </dgm:pt>
    <dgm:pt modelId="{84A8B876-5070-40D3-9355-862C001A9344}" type="pres">
      <dgm:prSet presAssocID="{DD798F54-5E9B-4360-BB6B-2C72234CF8E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E2F459-5492-4B7F-BFE6-B3519A14AD3C}" type="pres">
      <dgm:prSet presAssocID="{DD798F54-5E9B-4360-BB6B-2C72234CF8EB}" presName="topArc2" presStyleLbl="parChTrans1D1" presStyleIdx="6" presStyleCnt="10"/>
      <dgm:spPr/>
    </dgm:pt>
    <dgm:pt modelId="{E5097881-3BE6-49A3-8D74-FCE11CF59BF8}" type="pres">
      <dgm:prSet presAssocID="{DD798F54-5E9B-4360-BB6B-2C72234CF8EB}" presName="bottomArc2" presStyleLbl="parChTrans1D1" presStyleIdx="7" presStyleCnt="10"/>
      <dgm:spPr/>
    </dgm:pt>
    <dgm:pt modelId="{D724C0B7-D3FB-48FB-B504-9D9B9DB7B9FE}" type="pres">
      <dgm:prSet presAssocID="{DD798F54-5E9B-4360-BB6B-2C72234CF8EB}" presName="topConnNode2" presStyleLbl="node2" presStyleIdx="0" presStyleCnt="0"/>
      <dgm:spPr/>
      <dgm:t>
        <a:bodyPr/>
        <a:lstStyle/>
        <a:p>
          <a:endParaRPr lang="fr-FR"/>
        </a:p>
      </dgm:t>
    </dgm:pt>
    <dgm:pt modelId="{792C7E29-37A2-4087-9839-1858013FAAD5}" type="pres">
      <dgm:prSet presAssocID="{DD798F54-5E9B-4360-BB6B-2C72234CF8EB}" presName="hierChild4" presStyleCnt="0"/>
      <dgm:spPr/>
    </dgm:pt>
    <dgm:pt modelId="{B47F6EB4-8379-456E-B212-F01E700D5C51}" type="pres">
      <dgm:prSet presAssocID="{DD798F54-5E9B-4360-BB6B-2C72234CF8EB}" presName="hierChild5" presStyleCnt="0"/>
      <dgm:spPr/>
    </dgm:pt>
    <dgm:pt modelId="{ED0629F9-B6EA-4F8D-A661-20FFC011FEDB}" type="pres">
      <dgm:prSet presAssocID="{28952234-5430-47D0-9184-BC05BFEE67FC}" presName="Name28" presStyleLbl="parChTrans1D2" presStyleIdx="3" presStyleCnt="4"/>
      <dgm:spPr/>
      <dgm:t>
        <a:bodyPr/>
        <a:lstStyle/>
        <a:p>
          <a:endParaRPr lang="fr-FR"/>
        </a:p>
      </dgm:t>
    </dgm:pt>
    <dgm:pt modelId="{BBF64C93-2417-4775-8DF9-774AC7BDA86A}" type="pres">
      <dgm:prSet presAssocID="{15AE5A16-769F-4FEE-B0D9-F873A18AE65C}" presName="hierRoot2" presStyleCnt="0">
        <dgm:presLayoutVars>
          <dgm:hierBranch val="init"/>
        </dgm:presLayoutVars>
      </dgm:prSet>
      <dgm:spPr/>
    </dgm:pt>
    <dgm:pt modelId="{88F91464-D62D-4AA2-91E7-B28FC0A2E628}" type="pres">
      <dgm:prSet presAssocID="{15AE5A16-769F-4FEE-B0D9-F873A18AE65C}" presName="rootComposite2" presStyleCnt="0"/>
      <dgm:spPr/>
    </dgm:pt>
    <dgm:pt modelId="{4F8317CB-A4B3-4B4A-BDB1-CF687C184AD6}" type="pres">
      <dgm:prSet presAssocID="{15AE5A16-769F-4FEE-B0D9-F873A18AE65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2C62CF-C1C0-41F7-A970-CD00405663E3}" type="pres">
      <dgm:prSet presAssocID="{15AE5A16-769F-4FEE-B0D9-F873A18AE65C}" presName="topArc2" presStyleLbl="parChTrans1D1" presStyleIdx="8" presStyleCnt="10"/>
      <dgm:spPr/>
    </dgm:pt>
    <dgm:pt modelId="{9C5BB7E3-6D83-4680-841C-A46DD025F362}" type="pres">
      <dgm:prSet presAssocID="{15AE5A16-769F-4FEE-B0D9-F873A18AE65C}" presName="bottomArc2" presStyleLbl="parChTrans1D1" presStyleIdx="9" presStyleCnt="10"/>
      <dgm:spPr/>
    </dgm:pt>
    <dgm:pt modelId="{DED8037D-D3B0-489B-A73B-E50992F8CB74}" type="pres">
      <dgm:prSet presAssocID="{15AE5A16-769F-4FEE-B0D9-F873A18AE65C}" presName="topConnNode2" presStyleLbl="node2" presStyleIdx="0" presStyleCnt="0"/>
      <dgm:spPr/>
      <dgm:t>
        <a:bodyPr/>
        <a:lstStyle/>
        <a:p>
          <a:endParaRPr lang="fr-FR"/>
        </a:p>
      </dgm:t>
    </dgm:pt>
    <dgm:pt modelId="{27368824-8288-4C27-AAA3-76C9EA36417B}" type="pres">
      <dgm:prSet presAssocID="{15AE5A16-769F-4FEE-B0D9-F873A18AE65C}" presName="hierChild4" presStyleCnt="0"/>
      <dgm:spPr/>
    </dgm:pt>
    <dgm:pt modelId="{4F89C919-2960-47DC-9585-50F38460D539}" type="pres">
      <dgm:prSet presAssocID="{15AE5A16-769F-4FEE-B0D9-F873A18AE65C}" presName="hierChild5" presStyleCnt="0"/>
      <dgm:spPr/>
    </dgm:pt>
    <dgm:pt modelId="{D1D5BC5F-F920-4E16-8272-8A257ECDA73D}" type="pres">
      <dgm:prSet presAssocID="{41FBCCE8-4DBC-4E83-BBBF-FBBE132CEBEC}" presName="hierChild3" presStyleCnt="0"/>
      <dgm:spPr/>
    </dgm:pt>
  </dgm:ptLst>
  <dgm:cxnLst>
    <dgm:cxn modelId="{A446DFA5-B77A-4038-99F9-382344360AE6}" type="presOf" srcId="{41FBCCE8-4DBC-4E83-BBBF-FBBE132CEBEC}" destId="{B0881701-8C9C-43F1-A789-343D773221CF}" srcOrd="1" destOrd="0" presId="urn:microsoft.com/office/officeart/2008/layout/HalfCircleOrganizationChart"/>
    <dgm:cxn modelId="{13018334-117C-43FE-BD06-680CAD0810AA}" srcId="{41FBCCE8-4DBC-4E83-BBBF-FBBE132CEBEC}" destId="{6F86A285-7812-4FE4-9014-BF58E074E6C5}" srcOrd="1" destOrd="0" parTransId="{128C3D92-0296-4E65-B848-DB54ED8D4CE0}" sibTransId="{E6B2D410-E8E3-4F22-B9A1-AD34BFF69EBA}"/>
    <dgm:cxn modelId="{EA2C2D86-39A6-4A34-974C-75B62A5056A5}" srcId="{D9538E66-6E1C-4D2C-B482-7AF8B4FB0725}" destId="{41FBCCE8-4DBC-4E83-BBBF-FBBE132CEBEC}" srcOrd="0" destOrd="0" parTransId="{9BDA6236-262D-4800-A8E3-BB8BAC1512E0}" sibTransId="{8CD2E7DA-EF07-4268-BA6F-6D9C6059AECA}"/>
    <dgm:cxn modelId="{0FAD0483-DC5A-4021-936D-0321F1A47AC5}" type="presOf" srcId="{79DC6AC1-1FEA-4B3B-A65F-8CA8A12EB158}" destId="{68001796-955D-4524-90C3-793A76752459}" srcOrd="1" destOrd="0" presId="urn:microsoft.com/office/officeart/2008/layout/HalfCircleOrganizationChart"/>
    <dgm:cxn modelId="{2BE0ABA9-B68F-4133-B40E-58AEEBACED81}" srcId="{41FBCCE8-4DBC-4E83-BBBF-FBBE132CEBEC}" destId="{79DC6AC1-1FEA-4B3B-A65F-8CA8A12EB158}" srcOrd="0" destOrd="0" parTransId="{5AF29E40-D040-4956-B9EE-175A923FD1A7}" sibTransId="{21B9FD94-6ACF-4FA1-A871-6B83EA893F42}"/>
    <dgm:cxn modelId="{E8739757-50F2-44CD-8380-B7FAA0CCD5F0}" type="presOf" srcId="{DD798F54-5E9B-4360-BB6B-2C72234CF8EB}" destId="{D724C0B7-D3FB-48FB-B504-9D9B9DB7B9FE}" srcOrd="1" destOrd="0" presId="urn:microsoft.com/office/officeart/2008/layout/HalfCircleOrganizationChart"/>
    <dgm:cxn modelId="{FB05C726-F0C4-4975-AFBE-6713EB629B25}" type="presOf" srcId="{2789A6BF-B839-4B1D-81E9-AC637F92FDE1}" destId="{ACED5EC4-8BB8-44E3-91D0-F1326F82BC0D}" srcOrd="0" destOrd="0" presId="urn:microsoft.com/office/officeart/2008/layout/HalfCircleOrganizationChart"/>
    <dgm:cxn modelId="{7030E602-4676-4151-A4A1-F57491CCA1EF}" type="presOf" srcId="{DD798F54-5E9B-4360-BB6B-2C72234CF8EB}" destId="{84A8B876-5070-40D3-9355-862C001A9344}" srcOrd="0" destOrd="0" presId="urn:microsoft.com/office/officeart/2008/layout/HalfCircleOrganizationChart"/>
    <dgm:cxn modelId="{B91A6E4F-C4AE-44A5-91C9-BB71F84C5EA1}" type="presOf" srcId="{5AF29E40-D040-4956-B9EE-175A923FD1A7}" destId="{20A8E192-6388-4E60-A3E6-43FB283BB57F}" srcOrd="0" destOrd="0" presId="urn:microsoft.com/office/officeart/2008/layout/HalfCircleOrganizationChart"/>
    <dgm:cxn modelId="{E2428065-B9D3-4AE1-AA50-A64A79F7D168}" type="presOf" srcId="{15AE5A16-769F-4FEE-B0D9-F873A18AE65C}" destId="{DED8037D-D3B0-489B-A73B-E50992F8CB74}" srcOrd="1" destOrd="0" presId="urn:microsoft.com/office/officeart/2008/layout/HalfCircleOrganizationChart"/>
    <dgm:cxn modelId="{9D0CC28C-1347-4804-8F56-990CC6FBFD63}" srcId="{41FBCCE8-4DBC-4E83-BBBF-FBBE132CEBEC}" destId="{DD798F54-5E9B-4360-BB6B-2C72234CF8EB}" srcOrd="2" destOrd="0" parTransId="{2789A6BF-B839-4B1D-81E9-AC637F92FDE1}" sibTransId="{7D432F7E-79C7-4090-BE02-FCA632A7F273}"/>
    <dgm:cxn modelId="{A1D1A19D-5456-4B51-97CF-162B5563DF9D}" type="presOf" srcId="{15AE5A16-769F-4FEE-B0D9-F873A18AE65C}" destId="{4F8317CB-A4B3-4B4A-BDB1-CF687C184AD6}" srcOrd="0" destOrd="0" presId="urn:microsoft.com/office/officeart/2008/layout/HalfCircleOrganizationChart"/>
    <dgm:cxn modelId="{92AD7C06-E968-4BC8-8A43-6932FE77EDF2}" type="presOf" srcId="{D9538E66-6E1C-4D2C-B482-7AF8B4FB0725}" destId="{8A797351-32F2-4B24-96BC-EE29BC55192E}" srcOrd="0" destOrd="0" presId="urn:microsoft.com/office/officeart/2008/layout/HalfCircleOrganizationChart"/>
    <dgm:cxn modelId="{DA4F3F31-76E2-44CA-B5CB-5512993B2149}" type="presOf" srcId="{28952234-5430-47D0-9184-BC05BFEE67FC}" destId="{ED0629F9-B6EA-4F8D-A661-20FFC011FEDB}" srcOrd="0" destOrd="0" presId="urn:microsoft.com/office/officeart/2008/layout/HalfCircleOrganizationChart"/>
    <dgm:cxn modelId="{508ABFE5-CD7B-4BD2-8FC1-2B22B71D14D8}" type="presOf" srcId="{6F86A285-7812-4FE4-9014-BF58E074E6C5}" destId="{E5F6089A-D8E2-4C16-BB4B-B94F0BDF149F}" srcOrd="0" destOrd="0" presId="urn:microsoft.com/office/officeart/2008/layout/HalfCircleOrganizationChart"/>
    <dgm:cxn modelId="{6688C9BE-C93A-43ED-949D-6D55A9FF3202}" type="presOf" srcId="{41FBCCE8-4DBC-4E83-BBBF-FBBE132CEBEC}" destId="{FB18FB7F-2FB5-43AB-9C9D-45249F268839}" srcOrd="0" destOrd="0" presId="urn:microsoft.com/office/officeart/2008/layout/HalfCircleOrganizationChart"/>
    <dgm:cxn modelId="{8361FCB3-19FF-450A-8FC2-4452A367096C}" srcId="{41FBCCE8-4DBC-4E83-BBBF-FBBE132CEBEC}" destId="{15AE5A16-769F-4FEE-B0D9-F873A18AE65C}" srcOrd="3" destOrd="0" parTransId="{28952234-5430-47D0-9184-BC05BFEE67FC}" sibTransId="{ED1D8F71-33A2-4B00-9C60-6EB5E3AD95CA}"/>
    <dgm:cxn modelId="{5CD0A588-8894-4A9F-BBC9-3D654686A574}" type="presOf" srcId="{6F86A285-7812-4FE4-9014-BF58E074E6C5}" destId="{98197D28-E12B-4369-B757-12C4B5605091}" srcOrd="1" destOrd="0" presId="urn:microsoft.com/office/officeart/2008/layout/HalfCircleOrganizationChart"/>
    <dgm:cxn modelId="{A00A4F1B-9338-4E32-97D5-75E179183DFE}" type="presOf" srcId="{128C3D92-0296-4E65-B848-DB54ED8D4CE0}" destId="{515972BB-525C-485E-B9DE-70C146883D5D}" srcOrd="0" destOrd="0" presId="urn:microsoft.com/office/officeart/2008/layout/HalfCircleOrganizationChart"/>
    <dgm:cxn modelId="{45435DD8-FBDB-459F-9D47-A0781DCD0C83}" type="presOf" srcId="{79DC6AC1-1FEA-4B3B-A65F-8CA8A12EB158}" destId="{0E8E5C28-3B40-49F2-B3EA-FC64D0FB4421}" srcOrd="0" destOrd="0" presId="urn:microsoft.com/office/officeart/2008/layout/HalfCircleOrganizationChart"/>
    <dgm:cxn modelId="{1F0BD3F6-B71E-4592-BCC3-66B8EF760544}" type="presParOf" srcId="{8A797351-32F2-4B24-96BC-EE29BC55192E}" destId="{3FCC9443-E518-4D35-A7E0-53900E14C3BF}" srcOrd="0" destOrd="0" presId="urn:microsoft.com/office/officeart/2008/layout/HalfCircleOrganizationChart"/>
    <dgm:cxn modelId="{3A118EDD-632A-4E7E-9612-D396BCE44562}" type="presParOf" srcId="{3FCC9443-E518-4D35-A7E0-53900E14C3BF}" destId="{4C31B71E-ACD3-4CBC-8CA9-C4374AC22AE4}" srcOrd="0" destOrd="0" presId="urn:microsoft.com/office/officeart/2008/layout/HalfCircleOrganizationChart"/>
    <dgm:cxn modelId="{95B218AF-E1FF-4E81-A459-B642F9423136}" type="presParOf" srcId="{4C31B71E-ACD3-4CBC-8CA9-C4374AC22AE4}" destId="{FB18FB7F-2FB5-43AB-9C9D-45249F268839}" srcOrd="0" destOrd="0" presId="urn:microsoft.com/office/officeart/2008/layout/HalfCircleOrganizationChart"/>
    <dgm:cxn modelId="{83CB7231-BB0E-4AAE-9B4C-11C28DF1A4FD}" type="presParOf" srcId="{4C31B71E-ACD3-4CBC-8CA9-C4374AC22AE4}" destId="{631D134E-5488-4581-941C-DC9AE1087ED4}" srcOrd="1" destOrd="0" presId="urn:microsoft.com/office/officeart/2008/layout/HalfCircleOrganizationChart"/>
    <dgm:cxn modelId="{E7549158-FE32-4A62-B8E2-7A707552CFC8}" type="presParOf" srcId="{4C31B71E-ACD3-4CBC-8CA9-C4374AC22AE4}" destId="{EF76F56D-7001-4E2D-8AA2-0C4F82186264}" srcOrd="2" destOrd="0" presId="urn:microsoft.com/office/officeart/2008/layout/HalfCircleOrganizationChart"/>
    <dgm:cxn modelId="{3689F7A6-B5F7-4D81-A103-E79156BF05BE}" type="presParOf" srcId="{4C31B71E-ACD3-4CBC-8CA9-C4374AC22AE4}" destId="{B0881701-8C9C-43F1-A789-343D773221CF}" srcOrd="3" destOrd="0" presId="urn:microsoft.com/office/officeart/2008/layout/HalfCircleOrganizationChart"/>
    <dgm:cxn modelId="{553950FE-8AD3-4518-9FF7-ED61E10B70B5}" type="presParOf" srcId="{3FCC9443-E518-4D35-A7E0-53900E14C3BF}" destId="{9913C863-00AC-41EE-AADC-F9AF99BCDAC3}" srcOrd="1" destOrd="0" presId="urn:microsoft.com/office/officeart/2008/layout/HalfCircleOrganizationChart"/>
    <dgm:cxn modelId="{E979AFAA-61C6-45DC-81BE-1397E06D71EC}" type="presParOf" srcId="{9913C863-00AC-41EE-AADC-F9AF99BCDAC3}" destId="{20A8E192-6388-4E60-A3E6-43FB283BB57F}" srcOrd="0" destOrd="0" presId="urn:microsoft.com/office/officeart/2008/layout/HalfCircleOrganizationChart"/>
    <dgm:cxn modelId="{023657FF-38B6-4D17-98AC-9AA7B6C6FF0E}" type="presParOf" srcId="{9913C863-00AC-41EE-AADC-F9AF99BCDAC3}" destId="{A39E5379-303E-4B2F-A83F-B9DC270BB9CA}" srcOrd="1" destOrd="0" presId="urn:microsoft.com/office/officeart/2008/layout/HalfCircleOrganizationChart"/>
    <dgm:cxn modelId="{1B07C2B1-2E7E-4C07-B42D-4EFE5B324773}" type="presParOf" srcId="{A39E5379-303E-4B2F-A83F-B9DC270BB9CA}" destId="{EE71B5A0-16DA-40C6-874B-E7A343C77C1E}" srcOrd="0" destOrd="0" presId="urn:microsoft.com/office/officeart/2008/layout/HalfCircleOrganizationChart"/>
    <dgm:cxn modelId="{BD1B267D-3D35-4429-BF4B-C7FF88AAA632}" type="presParOf" srcId="{EE71B5A0-16DA-40C6-874B-E7A343C77C1E}" destId="{0E8E5C28-3B40-49F2-B3EA-FC64D0FB4421}" srcOrd="0" destOrd="0" presId="urn:microsoft.com/office/officeart/2008/layout/HalfCircleOrganizationChart"/>
    <dgm:cxn modelId="{A738FDEB-3633-402B-99E9-58CFC4CCD0EE}" type="presParOf" srcId="{EE71B5A0-16DA-40C6-874B-E7A343C77C1E}" destId="{99FD5DF1-A49A-46B1-99D5-598C4AE55E26}" srcOrd="1" destOrd="0" presId="urn:microsoft.com/office/officeart/2008/layout/HalfCircleOrganizationChart"/>
    <dgm:cxn modelId="{04EA00D8-9BD8-4452-8A5C-952B0E5D9E4B}" type="presParOf" srcId="{EE71B5A0-16DA-40C6-874B-E7A343C77C1E}" destId="{618401D7-DF8A-43C9-8349-3DEA8903E58D}" srcOrd="2" destOrd="0" presId="urn:microsoft.com/office/officeart/2008/layout/HalfCircleOrganizationChart"/>
    <dgm:cxn modelId="{E03E9675-7C19-41F6-BD37-3857A7BC96B4}" type="presParOf" srcId="{EE71B5A0-16DA-40C6-874B-E7A343C77C1E}" destId="{68001796-955D-4524-90C3-793A76752459}" srcOrd="3" destOrd="0" presId="urn:microsoft.com/office/officeart/2008/layout/HalfCircleOrganizationChart"/>
    <dgm:cxn modelId="{FC00A85C-3EDF-44B5-86F7-9F9AE9A0788D}" type="presParOf" srcId="{A39E5379-303E-4B2F-A83F-B9DC270BB9CA}" destId="{874C4C91-95F9-43D6-AF42-1DAF83F4BAEE}" srcOrd="1" destOrd="0" presId="urn:microsoft.com/office/officeart/2008/layout/HalfCircleOrganizationChart"/>
    <dgm:cxn modelId="{84605133-D911-4CC7-A361-A8110F23B7EC}" type="presParOf" srcId="{A39E5379-303E-4B2F-A83F-B9DC270BB9CA}" destId="{B19565DA-C8F5-407F-8532-EA7893AEE317}" srcOrd="2" destOrd="0" presId="urn:microsoft.com/office/officeart/2008/layout/HalfCircleOrganizationChart"/>
    <dgm:cxn modelId="{6AF62B1C-DB33-4BB9-A045-A1DC5DC4BFD8}" type="presParOf" srcId="{9913C863-00AC-41EE-AADC-F9AF99BCDAC3}" destId="{515972BB-525C-485E-B9DE-70C146883D5D}" srcOrd="2" destOrd="0" presId="urn:microsoft.com/office/officeart/2008/layout/HalfCircleOrganizationChart"/>
    <dgm:cxn modelId="{E3F1BED8-913D-4291-9248-415415856E8D}" type="presParOf" srcId="{9913C863-00AC-41EE-AADC-F9AF99BCDAC3}" destId="{59C482BD-1276-40FE-B322-D7142B6AB4B7}" srcOrd="3" destOrd="0" presId="urn:microsoft.com/office/officeart/2008/layout/HalfCircleOrganizationChart"/>
    <dgm:cxn modelId="{F7C02EE4-1EEA-451E-8E1E-00446135FC67}" type="presParOf" srcId="{59C482BD-1276-40FE-B322-D7142B6AB4B7}" destId="{4BD48133-17FE-454B-9D22-DB01B8E06F20}" srcOrd="0" destOrd="0" presId="urn:microsoft.com/office/officeart/2008/layout/HalfCircleOrganizationChart"/>
    <dgm:cxn modelId="{C4CF31D9-A0A8-4650-80CE-4504C415F653}" type="presParOf" srcId="{4BD48133-17FE-454B-9D22-DB01B8E06F20}" destId="{E5F6089A-D8E2-4C16-BB4B-B94F0BDF149F}" srcOrd="0" destOrd="0" presId="urn:microsoft.com/office/officeart/2008/layout/HalfCircleOrganizationChart"/>
    <dgm:cxn modelId="{D14523C6-2E0D-49D4-A515-CD0709797F2C}" type="presParOf" srcId="{4BD48133-17FE-454B-9D22-DB01B8E06F20}" destId="{64A7DDB0-F191-43D7-AA51-F9CA78EE6F6F}" srcOrd="1" destOrd="0" presId="urn:microsoft.com/office/officeart/2008/layout/HalfCircleOrganizationChart"/>
    <dgm:cxn modelId="{7C6C007F-54E7-4302-BDB6-546B7016E9D4}" type="presParOf" srcId="{4BD48133-17FE-454B-9D22-DB01B8E06F20}" destId="{26ABC36F-92D4-48CB-B3FC-793F926C9378}" srcOrd="2" destOrd="0" presId="urn:microsoft.com/office/officeart/2008/layout/HalfCircleOrganizationChart"/>
    <dgm:cxn modelId="{50265FE8-C360-458E-B624-C4F11662ADB6}" type="presParOf" srcId="{4BD48133-17FE-454B-9D22-DB01B8E06F20}" destId="{98197D28-E12B-4369-B757-12C4B5605091}" srcOrd="3" destOrd="0" presId="urn:microsoft.com/office/officeart/2008/layout/HalfCircleOrganizationChart"/>
    <dgm:cxn modelId="{5AE64300-1C42-4DB9-9A99-12C5C1BF2DAD}" type="presParOf" srcId="{59C482BD-1276-40FE-B322-D7142B6AB4B7}" destId="{FD6594CA-DFF2-4689-9199-F59E93A548B1}" srcOrd="1" destOrd="0" presId="urn:microsoft.com/office/officeart/2008/layout/HalfCircleOrganizationChart"/>
    <dgm:cxn modelId="{335C9AB2-086F-4B1A-994A-1E50524BC9EF}" type="presParOf" srcId="{59C482BD-1276-40FE-B322-D7142B6AB4B7}" destId="{92310DFC-F50C-4A71-90FA-0759F4D2156F}" srcOrd="2" destOrd="0" presId="urn:microsoft.com/office/officeart/2008/layout/HalfCircleOrganizationChart"/>
    <dgm:cxn modelId="{1BF4D57D-235F-4A80-91B8-E5A995481E7C}" type="presParOf" srcId="{9913C863-00AC-41EE-AADC-F9AF99BCDAC3}" destId="{ACED5EC4-8BB8-44E3-91D0-F1326F82BC0D}" srcOrd="4" destOrd="0" presId="urn:microsoft.com/office/officeart/2008/layout/HalfCircleOrganizationChart"/>
    <dgm:cxn modelId="{78BD9315-BDFD-4D15-8D3A-ABD2B2248420}" type="presParOf" srcId="{9913C863-00AC-41EE-AADC-F9AF99BCDAC3}" destId="{79A69903-A2C3-416E-88B3-8F0024562E53}" srcOrd="5" destOrd="0" presId="urn:microsoft.com/office/officeart/2008/layout/HalfCircleOrganizationChart"/>
    <dgm:cxn modelId="{63C96B3C-B6DE-4363-97BC-6B7CA0BBEBEC}" type="presParOf" srcId="{79A69903-A2C3-416E-88B3-8F0024562E53}" destId="{FAA3EEC8-F0B8-41B3-9F16-A0EC8145B9B8}" srcOrd="0" destOrd="0" presId="urn:microsoft.com/office/officeart/2008/layout/HalfCircleOrganizationChart"/>
    <dgm:cxn modelId="{276F6200-3507-4D56-B5D6-30FF946869A1}" type="presParOf" srcId="{FAA3EEC8-F0B8-41B3-9F16-A0EC8145B9B8}" destId="{84A8B876-5070-40D3-9355-862C001A9344}" srcOrd="0" destOrd="0" presId="urn:microsoft.com/office/officeart/2008/layout/HalfCircleOrganizationChart"/>
    <dgm:cxn modelId="{F50BACA9-078F-4E89-8BEF-CC74D11A988E}" type="presParOf" srcId="{FAA3EEC8-F0B8-41B3-9F16-A0EC8145B9B8}" destId="{51E2F459-5492-4B7F-BFE6-B3519A14AD3C}" srcOrd="1" destOrd="0" presId="urn:microsoft.com/office/officeart/2008/layout/HalfCircleOrganizationChart"/>
    <dgm:cxn modelId="{EE8A029D-EA98-4E64-884B-3C329F23BD02}" type="presParOf" srcId="{FAA3EEC8-F0B8-41B3-9F16-A0EC8145B9B8}" destId="{E5097881-3BE6-49A3-8D74-FCE11CF59BF8}" srcOrd="2" destOrd="0" presId="urn:microsoft.com/office/officeart/2008/layout/HalfCircleOrganizationChart"/>
    <dgm:cxn modelId="{C77284C3-1FA6-481E-A917-3342482FE077}" type="presParOf" srcId="{FAA3EEC8-F0B8-41B3-9F16-A0EC8145B9B8}" destId="{D724C0B7-D3FB-48FB-B504-9D9B9DB7B9FE}" srcOrd="3" destOrd="0" presId="urn:microsoft.com/office/officeart/2008/layout/HalfCircleOrganizationChart"/>
    <dgm:cxn modelId="{0D89B167-2771-4DE6-BD70-5100EC207533}" type="presParOf" srcId="{79A69903-A2C3-416E-88B3-8F0024562E53}" destId="{792C7E29-37A2-4087-9839-1858013FAAD5}" srcOrd="1" destOrd="0" presId="urn:microsoft.com/office/officeart/2008/layout/HalfCircleOrganizationChart"/>
    <dgm:cxn modelId="{2503FB92-C0F5-47D5-B293-09E737B854CC}" type="presParOf" srcId="{79A69903-A2C3-416E-88B3-8F0024562E53}" destId="{B47F6EB4-8379-456E-B212-F01E700D5C51}" srcOrd="2" destOrd="0" presId="urn:microsoft.com/office/officeart/2008/layout/HalfCircleOrganizationChart"/>
    <dgm:cxn modelId="{783A446D-1948-4541-869F-2A4B00A56D12}" type="presParOf" srcId="{9913C863-00AC-41EE-AADC-F9AF99BCDAC3}" destId="{ED0629F9-B6EA-4F8D-A661-20FFC011FEDB}" srcOrd="6" destOrd="0" presId="urn:microsoft.com/office/officeart/2008/layout/HalfCircleOrganizationChart"/>
    <dgm:cxn modelId="{698B3D07-E4CC-4BBD-94BD-621D64C1BD49}" type="presParOf" srcId="{9913C863-00AC-41EE-AADC-F9AF99BCDAC3}" destId="{BBF64C93-2417-4775-8DF9-774AC7BDA86A}" srcOrd="7" destOrd="0" presId="urn:microsoft.com/office/officeart/2008/layout/HalfCircleOrganizationChart"/>
    <dgm:cxn modelId="{9E6D380D-6EE5-4B74-B03B-03293AFB371B}" type="presParOf" srcId="{BBF64C93-2417-4775-8DF9-774AC7BDA86A}" destId="{88F91464-D62D-4AA2-91E7-B28FC0A2E628}" srcOrd="0" destOrd="0" presId="urn:microsoft.com/office/officeart/2008/layout/HalfCircleOrganizationChart"/>
    <dgm:cxn modelId="{3780660C-E51A-47BF-8594-5655BF9883D7}" type="presParOf" srcId="{88F91464-D62D-4AA2-91E7-B28FC0A2E628}" destId="{4F8317CB-A4B3-4B4A-BDB1-CF687C184AD6}" srcOrd="0" destOrd="0" presId="urn:microsoft.com/office/officeart/2008/layout/HalfCircleOrganizationChart"/>
    <dgm:cxn modelId="{219E2E54-9D0B-4F48-AB3F-FD5602D080DA}" type="presParOf" srcId="{88F91464-D62D-4AA2-91E7-B28FC0A2E628}" destId="{D62C62CF-C1C0-41F7-A970-CD00405663E3}" srcOrd="1" destOrd="0" presId="urn:microsoft.com/office/officeart/2008/layout/HalfCircleOrganizationChart"/>
    <dgm:cxn modelId="{6B800765-8E93-4B75-BFB0-08242C1A96DE}" type="presParOf" srcId="{88F91464-D62D-4AA2-91E7-B28FC0A2E628}" destId="{9C5BB7E3-6D83-4680-841C-A46DD025F362}" srcOrd="2" destOrd="0" presId="urn:microsoft.com/office/officeart/2008/layout/HalfCircleOrganizationChart"/>
    <dgm:cxn modelId="{02B1BD81-1802-4AA4-8D4E-D048B4DAB457}" type="presParOf" srcId="{88F91464-D62D-4AA2-91E7-B28FC0A2E628}" destId="{DED8037D-D3B0-489B-A73B-E50992F8CB74}" srcOrd="3" destOrd="0" presId="urn:microsoft.com/office/officeart/2008/layout/HalfCircleOrganizationChart"/>
    <dgm:cxn modelId="{2C7F4B1E-9A93-4A1A-9D2F-279E0F15F095}" type="presParOf" srcId="{BBF64C93-2417-4775-8DF9-774AC7BDA86A}" destId="{27368824-8288-4C27-AAA3-76C9EA36417B}" srcOrd="1" destOrd="0" presId="urn:microsoft.com/office/officeart/2008/layout/HalfCircleOrganizationChart"/>
    <dgm:cxn modelId="{4097C02D-D743-44D1-B968-923177A8CD7B}" type="presParOf" srcId="{BBF64C93-2417-4775-8DF9-774AC7BDA86A}" destId="{4F89C919-2960-47DC-9585-50F38460D539}" srcOrd="2" destOrd="0" presId="urn:microsoft.com/office/officeart/2008/layout/HalfCircleOrganizationChart"/>
    <dgm:cxn modelId="{E4BEA7A4-1DEB-4FE8-9451-35B15CF79B63}" type="presParOf" srcId="{3FCC9443-E518-4D35-A7E0-53900E14C3BF}" destId="{D1D5BC5F-F920-4E16-8272-8A257ECDA73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538E66-6E1C-4D2C-B482-7AF8B4FB072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1FBCCE8-4DBC-4E83-BBBF-FBBE132CEBEC}">
      <dgm:prSet phldrT="[Texte]"/>
      <dgm:spPr/>
      <dgm:t>
        <a:bodyPr/>
        <a:lstStyle/>
        <a:p>
          <a:r>
            <a:rPr lang="en-US" b="1" dirty="0" err="1" smtClean="0"/>
            <a:t>Secretaire</a:t>
          </a:r>
          <a:endParaRPr lang="fr-FR" b="1" dirty="0"/>
        </a:p>
      </dgm:t>
    </dgm:pt>
    <dgm:pt modelId="{9BDA6236-262D-4800-A8E3-BB8BAC1512E0}" type="parTrans" cxnId="{EA2C2D86-39A6-4A34-974C-75B62A5056A5}">
      <dgm:prSet/>
      <dgm:spPr/>
      <dgm:t>
        <a:bodyPr/>
        <a:lstStyle/>
        <a:p>
          <a:endParaRPr lang="fr-FR"/>
        </a:p>
      </dgm:t>
    </dgm:pt>
    <dgm:pt modelId="{8CD2E7DA-EF07-4268-BA6F-6D9C6059AECA}" type="sibTrans" cxnId="{EA2C2D86-39A6-4A34-974C-75B62A5056A5}">
      <dgm:prSet/>
      <dgm:spPr/>
      <dgm:t>
        <a:bodyPr/>
        <a:lstStyle/>
        <a:p>
          <a:endParaRPr lang="fr-FR"/>
        </a:p>
      </dgm:t>
    </dgm:pt>
    <dgm:pt modelId="{6F86A285-7812-4FE4-9014-BF58E074E6C5}">
      <dgm:prSet phldrT="[Texte]"/>
      <dgm:spPr/>
      <dgm:t>
        <a:bodyPr/>
        <a:lstStyle/>
        <a:p>
          <a:r>
            <a:rPr lang="en-US" b="1" dirty="0" smtClean="0"/>
            <a:t>Impression </a:t>
          </a:r>
          <a:r>
            <a:rPr lang="en-US" b="1" dirty="0"/>
            <a:t>des ordonnances</a:t>
          </a:r>
          <a:endParaRPr lang="fr-FR" b="1" dirty="0"/>
        </a:p>
      </dgm:t>
    </dgm:pt>
    <dgm:pt modelId="{E6B2D410-E8E3-4F22-B9A1-AD34BFF69EBA}" type="sibTrans" cxnId="{13018334-117C-43FE-BD06-680CAD0810AA}">
      <dgm:prSet/>
      <dgm:spPr/>
      <dgm:t>
        <a:bodyPr/>
        <a:lstStyle/>
        <a:p>
          <a:endParaRPr lang="fr-FR"/>
        </a:p>
      </dgm:t>
    </dgm:pt>
    <dgm:pt modelId="{128C3D92-0296-4E65-B848-DB54ED8D4CE0}" type="parTrans" cxnId="{13018334-117C-43FE-BD06-680CAD0810AA}">
      <dgm:prSet/>
      <dgm:spPr/>
      <dgm:t>
        <a:bodyPr/>
        <a:lstStyle/>
        <a:p>
          <a:endParaRPr lang="fr-FR"/>
        </a:p>
      </dgm:t>
    </dgm:pt>
    <dgm:pt modelId="{DDCC1479-75F8-4B0D-9A1D-98DF89B60FEE}">
      <dgm:prSet phldrT="[Texte]"/>
      <dgm:spPr/>
      <dgm:t>
        <a:bodyPr/>
        <a:lstStyle/>
        <a:p>
          <a:r>
            <a:rPr lang="en-US" b="1" dirty="0" smtClean="0"/>
            <a:t>Examiner les </a:t>
          </a:r>
          <a:r>
            <a:rPr lang="en-US" b="1" dirty="0" smtClean="0"/>
            <a:t>consultation</a:t>
          </a:r>
          <a:endParaRPr lang="fr-FR" b="1" dirty="0"/>
        </a:p>
      </dgm:t>
    </dgm:pt>
    <dgm:pt modelId="{F31E14FF-1B94-4412-8A44-9CB5A91B178C}" type="sibTrans" cxnId="{4218D5C7-EEE7-4C0F-A7B5-204824F92D7B}">
      <dgm:prSet/>
      <dgm:spPr/>
      <dgm:t>
        <a:bodyPr/>
        <a:lstStyle/>
        <a:p>
          <a:endParaRPr lang="fr-FR"/>
        </a:p>
      </dgm:t>
    </dgm:pt>
    <dgm:pt modelId="{E154C710-20C5-4352-97B2-E0B460E0C6A8}" type="parTrans" cxnId="{4218D5C7-EEE7-4C0F-A7B5-204824F92D7B}">
      <dgm:prSet/>
      <dgm:spPr/>
      <dgm:t>
        <a:bodyPr/>
        <a:lstStyle/>
        <a:p>
          <a:endParaRPr lang="fr-FR"/>
        </a:p>
      </dgm:t>
    </dgm:pt>
    <dgm:pt modelId="{79DC6AC1-1FEA-4B3B-A65F-8CA8A12EB158}">
      <dgm:prSet phldrT="[Texte]"/>
      <dgm:spPr/>
      <dgm:t>
        <a:bodyPr/>
        <a:lstStyle/>
        <a:p>
          <a:r>
            <a:rPr lang="en-US" b="1" dirty="0" smtClean="0"/>
            <a:t>Activation des </a:t>
          </a:r>
          <a:r>
            <a:rPr lang="en-US" b="1" dirty="0" err="1" smtClean="0"/>
            <a:t>comptes</a:t>
          </a:r>
          <a:r>
            <a:rPr lang="en-US" b="1" dirty="0" smtClean="0"/>
            <a:t> </a:t>
          </a:r>
          <a:endParaRPr lang="fr-FR" b="1" dirty="0"/>
        </a:p>
      </dgm:t>
    </dgm:pt>
    <dgm:pt modelId="{21B9FD94-6ACF-4FA1-A871-6B83EA893F42}" type="sibTrans" cxnId="{2BE0ABA9-B68F-4133-B40E-58AEEBACED81}">
      <dgm:prSet/>
      <dgm:spPr/>
      <dgm:t>
        <a:bodyPr/>
        <a:lstStyle/>
        <a:p>
          <a:endParaRPr lang="fr-FR"/>
        </a:p>
      </dgm:t>
    </dgm:pt>
    <dgm:pt modelId="{5AF29E40-D040-4956-B9EE-175A923FD1A7}" type="parTrans" cxnId="{2BE0ABA9-B68F-4133-B40E-58AEEBACED81}">
      <dgm:prSet/>
      <dgm:spPr/>
      <dgm:t>
        <a:bodyPr/>
        <a:lstStyle/>
        <a:p>
          <a:endParaRPr lang="fr-FR"/>
        </a:p>
      </dgm:t>
    </dgm:pt>
    <dgm:pt modelId="{8A797351-32F2-4B24-96BC-EE29BC55192E}" type="pres">
      <dgm:prSet presAssocID="{D9538E66-6E1C-4D2C-B482-7AF8B4FB072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FCC9443-E518-4D35-A7E0-53900E14C3BF}" type="pres">
      <dgm:prSet presAssocID="{41FBCCE8-4DBC-4E83-BBBF-FBBE132CEBEC}" presName="hierRoot1" presStyleCnt="0">
        <dgm:presLayoutVars>
          <dgm:hierBranch val="init"/>
        </dgm:presLayoutVars>
      </dgm:prSet>
      <dgm:spPr/>
    </dgm:pt>
    <dgm:pt modelId="{4C31B71E-ACD3-4CBC-8CA9-C4374AC22AE4}" type="pres">
      <dgm:prSet presAssocID="{41FBCCE8-4DBC-4E83-BBBF-FBBE132CEBEC}" presName="rootComposite1" presStyleCnt="0"/>
      <dgm:spPr/>
    </dgm:pt>
    <dgm:pt modelId="{FB18FB7F-2FB5-43AB-9C9D-45249F268839}" type="pres">
      <dgm:prSet presAssocID="{41FBCCE8-4DBC-4E83-BBBF-FBBE132CEBE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1D134E-5488-4581-941C-DC9AE1087ED4}" type="pres">
      <dgm:prSet presAssocID="{41FBCCE8-4DBC-4E83-BBBF-FBBE132CEBEC}" presName="topArc1" presStyleLbl="parChTrans1D1" presStyleIdx="0" presStyleCnt="8"/>
      <dgm:spPr/>
    </dgm:pt>
    <dgm:pt modelId="{EF76F56D-7001-4E2D-8AA2-0C4F82186264}" type="pres">
      <dgm:prSet presAssocID="{41FBCCE8-4DBC-4E83-BBBF-FBBE132CEBEC}" presName="bottomArc1" presStyleLbl="parChTrans1D1" presStyleIdx="1" presStyleCnt="8"/>
      <dgm:spPr/>
    </dgm:pt>
    <dgm:pt modelId="{B0881701-8C9C-43F1-A789-343D773221CF}" type="pres">
      <dgm:prSet presAssocID="{41FBCCE8-4DBC-4E83-BBBF-FBBE132CEBEC}" presName="topConnNode1" presStyleLbl="node1" presStyleIdx="0" presStyleCnt="0"/>
      <dgm:spPr/>
      <dgm:t>
        <a:bodyPr/>
        <a:lstStyle/>
        <a:p>
          <a:endParaRPr lang="fr-FR"/>
        </a:p>
      </dgm:t>
    </dgm:pt>
    <dgm:pt modelId="{9913C863-00AC-41EE-AADC-F9AF99BCDAC3}" type="pres">
      <dgm:prSet presAssocID="{41FBCCE8-4DBC-4E83-BBBF-FBBE132CEBEC}" presName="hierChild2" presStyleCnt="0"/>
      <dgm:spPr/>
    </dgm:pt>
    <dgm:pt modelId="{20A8E192-6388-4E60-A3E6-43FB283BB57F}" type="pres">
      <dgm:prSet presAssocID="{5AF29E40-D040-4956-B9EE-175A923FD1A7}" presName="Name28" presStyleLbl="parChTrans1D2" presStyleIdx="0" presStyleCnt="3"/>
      <dgm:spPr/>
      <dgm:t>
        <a:bodyPr/>
        <a:lstStyle/>
        <a:p>
          <a:endParaRPr lang="fr-FR"/>
        </a:p>
      </dgm:t>
    </dgm:pt>
    <dgm:pt modelId="{A39E5379-303E-4B2F-A83F-B9DC270BB9CA}" type="pres">
      <dgm:prSet presAssocID="{79DC6AC1-1FEA-4B3B-A65F-8CA8A12EB158}" presName="hierRoot2" presStyleCnt="0">
        <dgm:presLayoutVars>
          <dgm:hierBranch val="init"/>
        </dgm:presLayoutVars>
      </dgm:prSet>
      <dgm:spPr/>
    </dgm:pt>
    <dgm:pt modelId="{EE71B5A0-16DA-40C6-874B-E7A343C77C1E}" type="pres">
      <dgm:prSet presAssocID="{79DC6AC1-1FEA-4B3B-A65F-8CA8A12EB158}" presName="rootComposite2" presStyleCnt="0"/>
      <dgm:spPr/>
    </dgm:pt>
    <dgm:pt modelId="{0E8E5C28-3B40-49F2-B3EA-FC64D0FB4421}" type="pres">
      <dgm:prSet presAssocID="{79DC6AC1-1FEA-4B3B-A65F-8CA8A12EB15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9FD5DF1-A49A-46B1-99D5-598C4AE55E26}" type="pres">
      <dgm:prSet presAssocID="{79DC6AC1-1FEA-4B3B-A65F-8CA8A12EB158}" presName="topArc2" presStyleLbl="parChTrans1D1" presStyleIdx="2" presStyleCnt="8"/>
      <dgm:spPr/>
    </dgm:pt>
    <dgm:pt modelId="{618401D7-DF8A-43C9-8349-3DEA8903E58D}" type="pres">
      <dgm:prSet presAssocID="{79DC6AC1-1FEA-4B3B-A65F-8CA8A12EB158}" presName="bottomArc2" presStyleLbl="parChTrans1D1" presStyleIdx="3" presStyleCnt="8"/>
      <dgm:spPr/>
    </dgm:pt>
    <dgm:pt modelId="{68001796-955D-4524-90C3-793A76752459}" type="pres">
      <dgm:prSet presAssocID="{79DC6AC1-1FEA-4B3B-A65F-8CA8A12EB158}" presName="topConnNode2" presStyleLbl="node2" presStyleIdx="0" presStyleCnt="0"/>
      <dgm:spPr/>
      <dgm:t>
        <a:bodyPr/>
        <a:lstStyle/>
        <a:p>
          <a:endParaRPr lang="fr-FR"/>
        </a:p>
      </dgm:t>
    </dgm:pt>
    <dgm:pt modelId="{874C4C91-95F9-43D6-AF42-1DAF83F4BAEE}" type="pres">
      <dgm:prSet presAssocID="{79DC6AC1-1FEA-4B3B-A65F-8CA8A12EB158}" presName="hierChild4" presStyleCnt="0"/>
      <dgm:spPr/>
    </dgm:pt>
    <dgm:pt modelId="{B19565DA-C8F5-407F-8532-EA7893AEE317}" type="pres">
      <dgm:prSet presAssocID="{79DC6AC1-1FEA-4B3B-A65F-8CA8A12EB158}" presName="hierChild5" presStyleCnt="0"/>
      <dgm:spPr/>
    </dgm:pt>
    <dgm:pt modelId="{DFC4D6A9-1864-4D84-9E3D-544E69C3AC50}" type="pres">
      <dgm:prSet presAssocID="{E154C710-20C5-4352-97B2-E0B460E0C6A8}" presName="Name28" presStyleLbl="parChTrans1D2" presStyleIdx="1" presStyleCnt="3"/>
      <dgm:spPr/>
      <dgm:t>
        <a:bodyPr/>
        <a:lstStyle/>
        <a:p>
          <a:endParaRPr lang="fr-FR"/>
        </a:p>
      </dgm:t>
    </dgm:pt>
    <dgm:pt modelId="{04A6F12E-25D3-4D45-8877-4AD0C45794EB}" type="pres">
      <dgm:prSet presAssocID="{DDCC1479-75F8-4B0D-9A1D-98DF89B60FEE}" presName="hierRoot2" presStyleCnt="0">
        <dgm:presLayoutVars>
          <dgm:hierBranch val="init"/>
        </dgm:presLayoutVars>
      </dgm:prSet>
      <dgm:spPr/>
    </dgm:pt>
    <dgm:pt modelId="{16101C77-6ACF-4AB7-8DE4-587D87373EEF}" type="pres">
      <dgm:prSet presAssocID="{DDCC1479-75F8-4B0D-9A1D-98DF89B60FEE}" presName="rootComposite2" presStyleCnt="0"/>
      <dgm:spPr/>
    </dgm:pt>
    <dgm:pt modelId="{26297D01-5D47-4059-8B73-CED755C0CFF0}" type="pres">
      <dgm:prSet presAssocID="{DDCC1479-75F8-4B0D-9A1D-98DF89B60FE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760D2B-906D-4DEC-9BD7-BE17A8962DEB}" type="pres">
      <dgm:prSet presAssocID="{DDCC1479-75F8-4B0D-9A1D-98DF89B60FEE}" presName="topArc2" presStyleLbl="parChTrans1D1" presStyleIdx="4" presStyleCnt="8"/>
      <dgm:spPr/>
    </dgm:pt>
    <dgm:pt modelId="{995BB996-21D7-451B-8138-49875D6D097C}" type="pres">
      <dgm:prSet presAssocID="{DDCC1479-75F8-4B0D-9A1D-98DF89B60FEE}" presName="bottomArc2" presStyleLbl="parChTrans1D1" presStyleIdx="5" presStyleCnt="8"/>
      <dgm:spPr/>
    </dgm:pt>
    <dgm:pt modelId="{98FC5C0E-0540-4FE7-BB03-0EBD70219865}" type="pres">
      <dgm:prSet presAssocID="{DDCC1479-75F8-4B0D-9A1D-98DF89B60FEE}" presName="topConnNode2" presStyleLbl="node2" presStyleIdx="0" presStyleCnt="0"/>
      <dgm:spPr/>
      <dgm:t>
        <a:bodyPr/>
        <a:lstStyle/>
        <a:p>
          <a:endParaRPr lang="fr-FR"/>
        </a:p>
      </dgm:t>
    </dgm:pt>
    <dgm:pt modelId="{78E41D06-9EE9-4B5E-B31A-14D0969498A0}" type="pres">
      <dgm:prSet presAssocID="{DDCC1479-75F8-4B0D-9A1D-98DF89B60FEE}" presName="hierChild4" presStyleCnt="0"/>
      <dgm:spPr/>
    </dgm:pt>
    <dgm:pt modelId="{D2CACEB4-E19B-4791-B784-0322A673962C}" type="pres">
      <dgm:prSet presAssocID="{DDCC1479-75F8-4B0D-9A1D-98DF89B60FEE}" presName="hierChild5" presStyleCnt="0"/>
      <dgm:spPr/>
    </dgm:pt>
    <dgm:pt modelId="{515972BB-525C-485E-B9DE-70C146883D5D}" type="pres">
      <dgm:prSet presAssocID="{128C3D92-0296-4E65-B848-DB54ED8D4CE0}" presName="Name28" presStyleLbl="parChTrans1D2" presStyleIdx="2" presStyleCnt="3"/>
      <dgm:spPr/>
      <dgm:t>
        <a:bodyPr/>
        <a:lstStyle/>
        <a:p>
          <a:endParaRPr lang="fr-FR"/>
        </a:p>
      </dgm:t>
    </dgm:pt>
    <dgm:pt modelId="{59C482BD-1276-40FE-B322-D7142B6AB4B7}" type="pres">
      <dgm:prSet presAssocID="{6F86A285-7812-4FE4-9014-BF58E074E6C5}" presName="hierRoot2" presStyleCnt="0">
        <dgm:presLayoutVars>
          <dgm:hierBranch val="init"/>
        </dgm:presLayoutVars>
      </dgm:prSet>
      <dgm:spPr/>
    </dgm:pt>
    <dgm:pt modelId="{4BD48133-17FE-454B-9D22-DB01B8E06F20}" type="pres">
      <dgm:prSet presAssocID="{6F86A285-7812-4FE4-9014-BF58E074E6C5}" presName="rootComposite2" presStyleCnt="0"/>
      <dgm:spPr/>
    </dgm:pt>
    <dgm:pt modelId="{E5F6089A-D8E2-4C16-BB4B-B94F0BDF149F}" type="pres">
      <dgm:prSet presAssocID="{6F86A285-7812-4FE4-9014-BF58E074E6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4A7DDB0-F191-43D7-AA51-F9CA78EE6F6F}" type="pres">
      <dgm:prSet presAssocID="{6F86A285-7812-4FE4-9014-BF58E074E6C5}" presName="topArc2" presStyleLbl="parChTrans1D1" presStyleIdx="6" presStyleCnt="8"/>
      <dgm:spPr/>
    </dgm:pt>
    <dgm:pt modelId="{26ABC36F-92D4-48CB-B3FC-793F926C9378}" type="pres">
      <dgm:prSet presAssocID="{6F86A285-7812-4FE4-9014-BF58E074E6C5}" presName="bottomArc2" presStyleLbl="parChTrans1D1" presStyleIdx="7" presStyleCnt="8"/>
      <dgm:spPr/>
    </dgm:pt>
    <dgm:pt modelId="{98197D28-E12B-4369-B757-12C4B5605091}" type="pres">
      <dgm:prSet presAssocID="{6F86A285-7812-4FE4-9014-BF58E074E6C5}" presName="topConnNode2" presStyleLbl="node2" presStyleIdx="0" presStyleCnt="0"/>
      <dgm:spPr/>
      <dgm:t>
        <a:bodyPr/>
        <a:lstStyle/>
        <a:p>
          <a:endParaRPr lang="fr-FR"/>
        </a:p>
      </dgm:t>
    </dgm:pt>
    <dgm:pt modelId="{FD6594CA-DFF2-4689-9199-F59E93A548B1}" type="pres">
      <dgm:prSet presAssocID="{6F86A285-7812-4FE4-9014-BF58E074E6C5}" presName="hierChild4" presStyleCnt="0"/>
      <dgm:spPr/>
    </dgm:pt>
    <dgm:pt modelId="{92310DFC-F50C-4A71-90FA-0759F4D2156F}" type="pres">
      <dgm:prSet presAssocID="{6F86A285-7812-4FE4-9014-BF58E074E6C5}" presName="hierChild5" presStyleCnt="0"/>
      <dgm:spPr/>
    </dgm:pt>
    <dgm:pt modelId="{D1D5BC5F-F920-4E16-8272-8A257ECDA73D}" type="pres">
      <dgm:prSet presAssocID="{41FBCCE8-4DBC-4E83-BBBF-FBBE132CEBEC}" presName="hierChild3" presStyleCnt="0"/>
      <dgm:spPr/>
    </dgm:pt>
  </dgm:ptLst>
  <dgm:cxnLst>
    <dgm:cxn modelId="{744F629D-F466-4C8E-A5C1-73BD32EAFD5F}" type="presOf" srcId="{79DC6AC1-1FEA-4B3B-A65F-8CA8A12EB158}" destId="{68001796-955D-4524-90C3-793A76752459}" srcOrd="1" destOrd="0" presId="urn:microsoft.com/office/officeart/2008/layout/HalfCircleOrganizationChart"/>
    <dgm:cxn modelId="{A186B5DA-92E6-4EBF-A1B8-E4BB30ED43F6}" type="presOf" srcId="{41FBCCE8-4DBC-4E83-BBBF-FBBE132CEBEC}" destId="{FB18FB7F-2FB5-43AB-9C9D-45249F268839}" srcOrd="0" destOrd="0" presId="urn:microsoft.com/office/officeart/2008/layout/HalfCircleOrganizationChart"/>
    <dgm:cxn modelId="{B0A2D2C5-977E-4F6D-B976-FE5C2436A1E9}" type="presOf" srcId="{DDCC1479-75F8-4B0D-9A1D-98DF89B60FEE}" destId="{26297D01-5D47-4059-8B73-CED755C0CFF0}" srcOrd="0" destOrd="0" presId="urn:microsoft.com/office/officeart/2008/layout/HalfCircleOrganizationChart"/>
    <dgm:cxn modelId="{EA2C2D86-39A6-4A34-974C-75B62A5056A5}" srcId="{D9538E66-6E1C-4D2C-B482-7AF8B4FB0725}" destId="{41FBCCE8-4DBC-4E83-BBBF-FBBE132CEBEC}" srcOrd="0" destOrd="0" parTransId="{9BDA6236-262D-4800-A8E3-BB8BAC1512E0}" sibTransId="{8CD2E7DA-EF07-4268-BA6F-6D9C6059AECA}"/>
    <dgm:cxn modelId="{5FE49112-FA33-40B6-BB52-FB092DFA9B8A}" type="presOf" srcId="{DDCC1479-75F8-4B0D-9A1D-98DF89B60FEE}" destId="{98FC5C0E-0540-4FE7-BB03-0EBD70219865}" srcOrd="1" destOrd="0" presId="urn:microsoft.com/office/officeart/2008/layout/HalfCircleOrganizationChart"/>
    <dgm:cxn modelId="{F004FC44-E701-4356-81C4-1CC2F1880C43}" type="presOf" srcId="{D9538E66-6E1C-4D2C-B482-7AF8B4FB0725}" destId="{8A797351-32F2-4B24-96BC-EE29BC55192E}" srcOrd="0" destOrd="0" presId="urn:microsoft.com/office/officeart/2008/layout/HalfCircleOrganizationChart"/>
    <dgm:cxn modelId="{2BE0ABA9-B68F-4133-B40E-58AEEBACED81}" srcId="{41FBCCE8-4DBC-4E83-BBBF-FBBE132CEBEC}" destId="{79DC6AC1-1FEA-4B3B-A65F-8CA8A12EB158}" srcOrd="0" destOrd="0" parTransId="{5AF29E40-D040-4956-B9EE-175A923FD1A7}" sibTransId="{21B9FD94-6ACF-4FA1-A871-6B83EA893F42}"/>
    <dgm:cxn modelId="{F75E3E85-8E56-4BCF-974D-D6C9302826B4}" type="presOf" srcId="{E154C710-20C5-4352-97B2-E0B460E0C6A8}" destId="{DFC4D6A9-1864-4D84-9E3D-544E69C3AC50}" srcOrd="0" destOrd="0" presId="urn:microsoft.com/office/officeart/2008/layout/HalfCircleOrganizationChart"/>
    <dgm:cxn modelId="{13018334-117C-43FE-BD06-680CAD0810AA}" srcId="{41FBCCE8-4DBC-4E83-BBBF-FBBE132CEBEC}" destId="{6F86A285-7812-4FE4-9014-BF58E074E6C5}" srcOrd="2" destOrd="0" parTransId="{128C3D92-0296-4E65-B848-DB54ED8D4CE0}" sibTransId="{E6B2D410-E8E3-4F22-B9A1-AD34BFF69EBA}"/>
    <dgm:cxn modelId="{A1636974-340D-4054-AE19-84BC247E92B4}" type="presOf" srcId="{6F86A285-7812-4FE4-9014-BF58E074E6C5}" destId="{E5F6089A-D8E2-4C16-BB4B-B94F0BDF149F}" srcOrd="0" destOrd="0" presId="urn:microsoft.com/office/officeart/2008/layout/HalfCircleOrganizationChart"/>
    <dgm:cxn modelId="{822F5176-03C3-46C8-9C25-760C0662E200}" type="presOf" srcId="{5AF29E40-D040-4956-B9EE-175A923FD1A7}" destId="{20A8E192-6388-4E60-A3E6-43FB283BB57F}" srcOrd="0" destOrd="0" presId="urn:microsoft.com/office/officeart/2008/layout/HalfCircleOrganizationChart"/>
    <dgm:cxn modelId="{4218D5C7-EEE7-4C0F-A7B5-204824F92D7B}" srcId="{41FBCCE8-4DBC-4E83-BBBF-FBBE132CEBEC}" destId="{DDCC1479-75F8-4B0D-9A1D-98DF89B60FEE}" srcOrd="1" destOrd="0" parTransId="{E154C710-20C5-4352-97B2-E0B460E0C6A8}" sibTransId="{F31E14FF-1B94-4412-8A44-9CB5A91B178C}"/>
    <dgm:cxn modelId="{14468F02-A1D0-44A5-8984-D807E620AAC7}" type="presOf" srcId="{6F86A285-7812-4FE4-9014-BF58E074E6C5}" destId="{98197D28-E12B-4369-B757-12C4B5605091}" srcOrd="1" destOrd="0" presId="urn:microsoft.com/office/officeart/2008/layout/HalfCircleOrganizationChart"/>
    <dgm:cxn modelId="{FA0E2D16-558B-48CF-90E8-6D8B69A8E0C1}" type="presOf" srcId="{79DC6AC1-1FEA-4B3B-A65F-8CA8A12EB158}" destId="{0E8E5C28-3B40-49F2-B3EA-FC64D0FB4421}" srcOrd="0" destOrd="0" presId="urn:microsoft.com/office/officeart/2008/layout/HalfCircleOrganizationChart"/>
    <dgm:cxn modelId="{D53B4F50-F777-4509-9C67-182B66D60C28}" type="presOf" srcId="{128C3D92-0296-4E65-B848-DB54ED8D4CE0}" destId="{515972BB-525C-485E-B9DE-70C146883D5D}" srcOrd="0" destOrd="0" presId="urn:microsoft.com/office/officeart/2008/layout/HalfCircleOrganizationChart"/>
    <dgm:cxn modelId="{5027B91C-627B-4D9B-8419-2B287A09872D}" type="presOf" srcId="{41FBCCE8-4DBC-4E83-BBBF-FBBE132CEBEC}" destId="{B0881701-8C9C-43F1-A789-343D773221CF}" srcOrd="1" destOrd="0" presId="urn:microsoft.com/office/officeart/2008/layout/HalfCircleOrganizationChart"/>
    <dgm:cxn modelId="{B443FDF1-57FC-4E8C-B726-EBDC568BE4A1}" type="presParOf" srcId="{8A797351-32F2-4B24-96BC-EE29BC55192E}" destId="{3FCC9443-E518-4D35-A7E0-53900E14C3BF}" srcOrd="0" destOrd="0" presId="urn:microsoft.com/office/officeart/2008/layout/HalfCircleOrganizationChart"/>
    <dgm:cxn modelId="{822252FB-E2CA-4D11-A314-06361E85CA3C}" type="presParOf" srcId="{3FCC9443-E518-4D35-A7E0-53900E14C3BF}" destId="{4C31B71E-ACD3-4CBC-8CA9-C4374AC22AE4}" srcOrd="0" destOrd="0" presId="urn:microsoft.com/office/officeart/2008/layout/HalfCircleOrganizationChart"/>
    <dgm:cxn modelId="{18600906-4A05-413C-B60E-1E9306C3F91F}" type="presParOf" srcId="{4C31B71E-ACD3-4CBC-8CA9-C4374AC22AE4}" destId="{FB18FB7F-2FB5-43AB-9C9D-45249F268839}" srcOrd="0" destOrd="0" presId="urn:microsoft.com/office/officeart/2008/layout/HalfCircleOrganizationChart"/>
    <dgm:cxn modelId="{76284D57-CC23-409C-B087-EC85AA4DB65E}" type="presParOf" srcId="{4C31B71E-ACD3-4CBC-8CA9-C4374AC22AE4}" destId="{631D134E-5488-4581-941C-DC9AE1087ED4}" srcOrd="1" destOrd="0" presId="urn:microsoft.com/office/officeart/2008/layout/HalfCircleOrganizationChart"/>
    <dgm:cxn modelId="{6C055BD0-DFB7-4BCB-A1F2-A0705877CE37}" type="presParOf" srcId="{4C31B71E-ACD3-4CBC-8CA9-C4374AC22AE4}" destId="{EF76F56D-7001-4E2D-8AA2-0C4F82186264}" srcOrd="2" destOrd="0" presId="urn:microsoft.com/office/officeart/2008/layout/HalfCircleOrganizationChart"/>
    <dgm:cxn modelId="{C754391E-AF63-43B1-A79B-7F4B3FB6DB55}" type="presParOf" srcId="{4C31B71E-ACD3-4CBC-8CA9-C4374AC22AE4}" destId="{B0881701-8C9C-43F1-A789-343D773221CF}" srcOrd="3" destOrd="0" presId="urn:microsoft.com/office/officeart/2008/layout/HalfCircleOrganizationChart"/>
    <dgm:cxn modelId="{A782C233-2A63-44A1-8DD0-FEA3F4E45AA8}" type="presParOf" srcId="{3FCC9443-E518-4D35-A7E0-53900E14C3BF}" destId="{9913C863-00AC-41EE-AADC-F9AF99BCDAC3}" srcOrd="1" destOrd="0" presId="urn:microsoft.com/office/officeart/2008/layout/HalfCircleOrganizationChart"/>
    <dgm:cxn modelId="{3B85F4D7-4761-4530-A716-BB91922EE590}" type="presParOf" srcId="{9913C863-00AC-41EE-AADC-F9AF99BCDAC3}" destId="{20A8E192-6388-4E60-A3E6-43FB283BB57F}" srcOrd="0" destOrd="0" presId="urn:microsoft.com/office/officeart/2008/layout/HalfCircleOrganizationChart"/>
    <dgm:cxn modelId="{B885E554-7755-44B8-B4AF-2D44CD36C4C2}" type="presParOf" srcId="{9913C863-00AC-41EE-AADC-F9AF99BCDAC3}" destId="{A39E5379-303E-4B2F-A83F-B9DC270BB9CA}" srcOrd="1" destOrd="0" presId="urn:microsoft.com/office/officeart/2008/layout/HalfCircleOrganizationChart"/>
    <dgm:cxn modelId="{97F45DF8-B07B-441D-B57D-D62B516639C3}" type="presParOf" srcId="{A39E5379-303E-4B2F-A83F-B9DC270BB9CA}" destId="{EE71B5A0-16DA-40C6-874B-E7A343C77C1E}" srcOrd="0" destOrd="0" presId="urn:microsoft.com/office/officeart/2008/layout/HalfCircleOrganizationChart"/>
    <dgm:cxn modelId="{57E9651E-B974-47D2-A55E-A5CAABE42CC0}" type="presParOf" srcId="{EE71B5A0-16DA-40C6-874B-E7A343C77C1E}" destId="{0E8E5C28-3B40-49F2-B3EA-FC64D0FB4421}" srcOrd="0" destOrd="0" presId="urn:microsoft.com/office/officeart/2008/layout/HalfCircleOrganizationChart"/>
    <dgm:cxn modelId="{62C39B31-7F67-431A-A670-0760797D4CAC}" type="presParOf" srcId="{EE71B5A0-16DA-40C6-874B-E7A343C77C1E}" destId="{99FD5DF1-A49A-46B1-99D5-598C4AE55E26}" srcOrd="1" destOrd="0" presId="urn:microsoft.com/office/officeart/2008/layout/HalfCircleOrganizationChart"/>
    <dgm:cxn modelId="{D0832474-E570-45F8-9F50-8F873EF2D634}" type="presParOf" srcId="{EE71B5A0-16DA-40C6-874B-E7A343C77C1E}" destId="{618401D7-DF8A-43C9-8349-3DEA8903E58D}" srcOrd="2" destOrd="0" presId="urn:microsoft.com/office/officeart/2008/layout/HalfCircleOrganizationChart"/>
    <dgm:cxn modelId="{4B51D564-1163-4199-82DD-8930F64C683C}" type="presParOf" srcId="{EE71B5A0-16DA-40C6-874B-E7A343C77C1E}" destId="{68001796-955D-4524-90C3-793A76752459}" srcOrd="3" destOrd="0" presId="urn:microsoft.com/office/officeart/2008/layout/HalfCircleOrganizationChart"/>
    <dgm:cxn modelId="{42BABD6C-A706-4275-92F2-DDB174125B3B}" type="presParOf" srcId="{A39E5379-303E-4B2F-A83F-B9DC270BB9CA}" destId="{874C4C91-95F9-43D6-AF42-1DAF83F4BAEE}" srcOrd="1" destOrd="0" presId="urn:microsoft.com/office/officeart/2008/layout/HalfCircleOrganizationChart"/>
    <dgm:cxn modelId="{6805FFF7-E700-4A21-9AD1-E9B0580E4480}" type="presParOf" srcId="{A39E5379-303E-4B2F-A83F-B9DC270BB9CA}" destId="{B19565DA-C8F5-407F-8532-EA7893AEE317}" srcOrd="2" destOrd="0" presId="urn:microsoft.com/office/officeart/2008/layout/HalfCircleOrganizationChart"/>
    <dgm:cxn modelId="{AFB48C5F-ED81-4318-8FDB-6B125B3ECBFA}" type="presParOf" srcId="{9913C863-00AC-41EE-AADC-F9AF99BCDAC3}" destId="{DFC4D6A9-1864-4D84-9E3D-544E69C3AC50}" srcOrd="2" destOrd="0" presId="urn:microsoft.com/office/officeart/2008/layout/HalfCircleOrganizationChart"/>
    <dgm:cxn modelId="{657B7EA6-088F-44A3-91D1-AD10EE6F615B}" type="presParOf" srcId="{9913C863-00AC-41EE-AADC-F9AF99BCDAC3}" destId="{04A6F12E-25D3-4D45-8877-4AD0C45794EB}" srcOrd="3" destOrd="0" presId="urn:microsoft.com/office/officeart/2008/layout/HalfCircleOrganizationChart"/>
    <dgm:cxn modelId="{43F3602D-59D1-44DB-9716-6662CB28B571}" type="presParOf" srcId="{04A6F12E-25D3-4D45-8877-4AD0C45794EB}" destId="{16101C77-6ACF-4AB7-8DE4-587D87373EEF}" srcOrd="0" destOrd="0" presId="urn:microsoft.com/office/officeart/2008/layout/HalfCircleOrganizationChart"/>
    <dgm:cxn modelId="{E40EA03A-6839-409D-932C-29265BE222D1}" type="presParOf" srcId="{16101C77-6ACF-4AB7-8DE4-587D87373EEF}" destId="{26297D01-5D47-4059-8B73-CED755C0CFF0}" srcOrd="0" destOrd="0" presId="urn:microsoft.com/office/officeart/2008/layout/HalfCircleOrganizationChart"/>
    <dgm:cxn modelId="{E85A60CA-19FB-4991-91D0-24C0B5BD3E73}" type="presParOf" srcId="{16101C77-6ACF-4AB7-8DE4-587D87373EEF}" destId="{7E760D2B-906D-4DEC-9BD7-BE17A8962DEB}" srcOrd="1" destOrd="0" presId="urn:microsoft.com/office/officeart/2008/layout/HalfCircleOrganizationChart"/>
    <dgm:cxn modelId="{F292231B-656D-4740-AE65-638FC48E53FE}" type="presParOf" srcId="{16101C77-6ACF-4AB7-8DE4-587D87373EEF}" destId="{995BB996-21D7-451B-8138-49875D6D097C}" srcOrd="2" destOrd="0" presId="urn:microsoft.com/office/officeart/2008/layout/HalfCircleOrganizationChart"/>
    <dgm:cxn modelId="{CB55985C-D581-4314-9D70-24566AEA49D1}" type="presParOf" srcId="{16101C77-6ACF-4AB7-8DE4-587D87373EEF}" destId="{98FC5C0E-0540-4FE7-BB03-0EBD70219865}" srcOrd="3" destOrd="0" presId="urn:microsoft.com/office/officeart/2008/layout/HalfCircleOrganizationChart"/>
    <dgm:cxn modelId="{9DB63EEE-3653-4D97-8A40-FD69445F1528}" type="presParOf" srcId="{04A6F12E-25D3-4D45-8877-4AD0C45794EB}" destId="{78E41D06-9EE9-4B5E-B31A-14D0969498A0}" srcOrd="1" destOrd="0" presId="urn:microsoft.com/office/officeart/2008/layout/HalfCircleOrganizationChart"/>
    <dgm:cxn modelId="{2BD0A433-CCF7-459B-845A-2A6B9CA378C4}" type="presParOf" srcId="{04A6F12E-25D3-4D45-8877-4AD0C45794EB}" destId="{D2CACEB4-E19B-4791-B784-0322A673962C}" srcOrd="2" destOrd="0" presId="urn:microsoft.com/office/officeart/2008/layout/HalfCircleOrganizationChart"/>
    <dgm:cxn modelId="{EF69DB24-24D0-480A-95C8-E0610F2B62A6}" type="presParOf" srcId="{9913C863-00AC-41EE-AADC-F9AF99BCDAC3}" destId="{515972BB-525C-485E-B9DE-70C146883D5D}" srcOrd="4" destOrd="0" presId="urn:microsoft.com/office/officeart/2008/layout/HalfCircleOrganizationChart"/>
    <dgm:cxn modelId="{F6F6D992-E309-4C2B-9480-7F02D678E53A}" type="presParOf" srcId="{9913C863-00AC-41EE-AADC-F9AF99BCDAC3}" destId="{59C482BD-1276-40FE-B322-D7142B6AB4B7}" srcOrd="5" destOrd="0" presId="urn:microsoft.com/office/officeart/2008/layout/HalfCircleOrganizationChart"/>
    <dgm:cxn modelId="{980B26E1-FE52-40BA-9F70-DDAD1094DF3D}" type="presParOf" srcId="{59C482BD-1276-40FE-B322-D7142B6AB4B7}" destId="{4BD48133-17FE-454B-9D22-DB01B8E06F20}" srcOrd="0" destOrd="0" presId="urn:microsoft.com/office/officeart/2008/layout/HalfCircleOrganizationChart"/>
    <dgm:cxn modelId="{EBE79AB2-1AEB-4C23-8ED8-F5D7CB39F349}" type="presParOf" srcId="{4BD48133-17FE-454B-9D22-DB01B8E06F20}" destId="{E5F6089A-D8E2-4C16-BB4B-B94F0BDF149F}" srcOrd="0" destOrd="0" presId="urn:microsoft.com/office/officeart/2008/layout/HalfCircleOrganizationChart"/>
    <dgm:cxn modelId="{63A60FA7-21B6-4944-A94F-7608BE07366C}" type="presParOf" srcId="{4BD48133-17FE-454B-9D22-DB01B8E06F20}" destId="{64A7DDB0-F191-43D7-AA51-F9CA78EE6F6F}" srcOrd="1" destOrd="0" presId="urn:microsoft.com/office/officeart/2008/layout/HalfCircleOrganizationChart"/>
    <dgm:cxn modelId="{28D6F926-DFF2-45AE-9C15-712EF9A55BCE}" type="presParOf" srcId="{4BD48133-17FE-454B-9D22-DB01B8E06F20}" destId="{26ABC36F-92D4-48CB-B3FC-793F926C9378}" srcOrd="2" destOrd="0" presId="urn:microsoft.com/office/officeart/2008/layout/HalfCircleOrganizationChart"/>
    <dgm:cxn modelId="{9EBE4A0B-9252-4F87-9211-149410718851}" type="presParOf" srcId="{4BD48133-17FE-454B-9D22-DB01B8E06F20}" destId="{98197D28-E12B-4369-B757-12C4B5605091}" srcOrd="3" destOrd="0" presId="urn:microsoft.com/office/officeart/2008/layout/HalfCircleOrganizationChart"/>
    <dgm:cxn modelId="{3F816925-0071-4167-96B0-38F04DA8292C}" type="presParOf" srcId="{59C482BD-1276-40FE-B322-D7142B6AB4B7}" destId="{FD6594CA-DFF2-4689-9199-F59E93A548B1}" srcOrd="1" destOrd="0" presId="urn:microsoft.com/office/officeart/2008/layout/HalfCircleOrganizationChart"/>
    <dgm:cxn modelId="{9CCFD431-6C1A-4827-9810-945D51D20440}" type="presParOf" srcId="{59C482BD-1276-40FE-B322-D7142B6AB4B7}" destId="{92310DFC-F50C-4A71-90FA-0759F4D2156F}" srcOrd="2" destOrd="0" presId="urn:microsoft.com/office/officeart/2008/layout/HalfCircleOrganizationChart"/>
    <dgm:cxn modelId="{2BDDA823-FA99-466D-BAEC-B63CDC3847DA}" type="presParOf" srcId="{3FCC9443-E518-4D35-A7E0-53900E14C3BF}" destId="{D1D5BC5F-F920-4E16-8272-8A257ECDA73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38E66-6E1C-4D2C-B482-7AF8B4FB072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1FBCCE8-4DBC-4E83-BBBF-FBBE132CEBEC}">
      <dgm:prSet phldrT="[Texte]"/>
      <dgm:spPr/>
      <dgm:t>
        <a:bodyPr/>
        <a:lstStyle/>
        <a:p>
          <a:r>
            <a:rPr lang="en-US" b="1" dirty="0" smtClean="0"/>
            <a:t>Patient</a:t>
          </a:r>
          <a:endParaRPr lang="fr-FR" b="1" dirty="0"/>
        </a:p>
      </dgm:t>
    </dgm:pt>
    <dgm:pt modelId="{9BDA6236-262D-4800-A8E3-BB8BAC1512E0}" type="parTrans" cxnId="{EA2C2D86-39A6-4A34-974C-75B62A5056A5}">
      <dgm:prSet/>
      <dgm:spPr/>
      <dgm:t>
        <a:bodyPr/>
        <a:lstStyle/>
        <a:p>
          <a:endParaRPr lang="fr-FR"/>
        </a:p>
      </dgm:t>
    </dgm:pt>
    <dgm:pt modelId="{8CD2E7DA-EF07-4268-BA6F-6D9C6059AECA}" type="sibTrans" cxnId="{EA2C2D86-39A6-4A34-974C-75B62A5056A5}">
      <dgm:prSet/>
      <dgm:spPr/>
      <dgm:t>
        <a:bodyPr/>
        <a:lstStyle/>
        <a:p>
          <a:endParaRPr lang="fr-FR"/>
        </a:p>
      </dgm:t>
    </dgm:pt>
    <dgm:pt modelId="{6F86A285-7812-4FE4-9014-BF58E074E6C5}">
      <dgm:prSet phldrT="[Texte]"/>
      <dgm:spPr/>
      <dgm:t>
        <a:bodyPr/>
        <a:lstStyle/>
        <a:p>
          <a:r>
            <a:rPr lang="en-US" b="1" dirty="0" smtClean="0"/>
            <a:t>Creation du </a:t>
          </a:r>
          <a:r>
            <a:rPr lang="en-US" b="1" dirty="0" err="1" smtClean="0"/>
            <a:t>compte</a:t>
          </a:r>
          <a:endParaRPr lang="fr-FR" b="1" dirty="0"/>
        </a:p>
      </dgm:t>
    </dgm:pt>
    <dgm:pt modelId="{E6B2D410-E8E3-4F22-B9A1-AD34BFF69EBA}" type="sibTrans" cxnId="{13018334-117C-43FE-BD06-680CAD0810AA}">
      <dgm:prSet/>
      <dgm:spPr/>
      <dgm:t>
        <a:bodyPr/>
        <a:lstStyle/>
        <a:p>
          <a:endParaRPr lang="fr-FR"/>
        </a:p>
      </dgm:t>
    </dgm:pt>
    <dgm:pt modelId="{128C3D92-0296-4E65-B848-DB54ED8D4CE0}" type="parTrans" cxnId="{13018334-117C-43FE-BD06-680CAD0810AA}">
      <dgm:prSet/>
      <dgm:spPr/>
      <dgm:t>
        <a:bodyPr/>
        <a:lstStyle/>
        <a:p>
          <a:endParaRPr lang="fr-FR"/>
        </a:p>
      </dgm:t>
    </dgm:pt>
    <dgm:pt modelId="{DDCC1479-75F8-4B0D-9A1D-98DF89B60FEE}">
      <dgm:prSet phldrT="[Texte]"/>
      <dgm:spPr/>
      <dgm:t>
        <a:bodyPr/>
        <a:lstStyle/>
        <a:p>
          <a:r>
            <a:rPr lang="en-US" b="1" dirty="0" smtClean="0"/>
            <a:t>Consulter le diagnostic</a:t>
          </a:r>
          <a:endParaRPr lang="fr-FR" b="1" dirty="0"/>
        </a:p>
      </dgm:t>
    </dgm:pt>
    <dgm:pt modelId="{F31E14FF-1B94-4412-8A44-9CB5A91B178C}" type="sibTrans" cxnId="{4218D5C7-EEE7-4C0F-A7B5-204824F92D7B}">
      <dgm:prSet/>
      <dgm:spPr/>
      <dgm:t>
        <a:bodyPr/>
        <a:lstStyle/>
        <a:p>
          <a:endParaRPr lang="fr-FR"/>
        </a:p>
      </dgm:t>
    </dgm:pt>
    <dgm:pt modelId="{E154C710-20C5-4352-97B2-E0B460E0C6A8}" type="parTrans" cxnId="{4218D5C7-EEE7-4C0F-A7B5-204824F92D7B}">
      <dgm:prSet/>
      <dgm:spPr/>
      <dgm:t>
        <a:bodyPr/>
        <a:lstStyle/>
        <a:p>
          <a:endParaRPr lang="fr-FR"/>
        </a:p>
      </dgm:t>
    </dgm:pt>
    <dgm:pt modelId="{79DC6AC1-1FEA-4B3B-A65F-8CA8A12EB158}">
      <dgm:prSet phldrT="[Texte]"/>
      <dgm:spPr/>
      <dgm:t>
        <a:bodyPr/>
        <a:lstStyle/>
        <a:p>
          <a:r>
            <a:rPr lang="en-US" b="1" dirty="0" err="1" smtClean="0"/>
            <a:t>Prendre</a:t>
          </a:r>
          <a:r>
            <a:rPr lang="en-US" b="1" dirty="0" smtClean="0"/>
            <a:t> un </a:t>
          </a:r>
          <a:r>
            <a:rPr lang="en-US" b="1" dirty="0" err="1" smtClean="0"/>
            <a:t>rendez-vous</a:t>
          </a:r>
          <a:endParaRPr lang="fr-FR" b="1" dirty="0"/>
        </a:p>
      </dgm:t>
    </dgm:pt>
    <dgm:pt modelId="{21B9FD94-6ACF-4FA1-A871-6B83EA893F42}" type="sibTrans" cxnId="{2BE0ABA9-B68F-4133-B40E-58AEEBACED81}">
      <dgm:prSet/>
      <dgm:spPr/>
      <dgm:t>
        <a:bodyPr/>
        <a:lstStyle/>
        <a:p>
          <a:endParaRPr lang="fr-FR"/>
        </a:p>
      </dgm:t>
    </dgm:pt>
    <dgm:pt modelId="{5AF29E40-D040-4956-B9EE-175A923FD1A7}" type="parTrans" cxnId="{2BE0ABA9-B68F-4133-B40E-58AEEBACED81}">
      <dgm:prSet/>
      <dgm:spPr/>
      <dgm:t>
        <a:bodyPr/>
        <a:lstStyle/>
        <a:p>
          <a:endParaRPr lang="fr-FR"/>
        </a:p>
      </dgm:t>
    </dgm:pt>
    <dgm:pt modelId="{8A797351-32F2-4B24-96BC-EE29BC55192E}" type="pres">
      <dgm:prSet presAssocID="{D9538E66-6E1C-4D2C-B482-7AF8B4FB072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FCC9443-E518-4D35-A7E0-53900E14C3BF}" type="pres">
      <dgm:prSet presAssocID="{41FBCCE8-4DBC-4E83-BBBF-FBBE132CEBEC}" presName="hierRoot1" presStyleCnt="0">
        <dgm:presLayoutVars>
          <dgm:hierBranch val="init"/>
        </dgm:presLayoutVars>
      </dgm:prSet>
      <dgm:spPr/>
    </dgm:pt>
    <dgm:pt modelId="{4C31B71E-ACD3-4CBC-8CA9-C4374AC22AE4}" type="pres">
      <dgm:prSet presAssocID="{41FBCCE8-4DBC-4E83-BBBF-FBBE132CEBEC}" presName="rootComposite1" presStyleCnt="0"/>
      <dgm:spPr/>
    </dgm:pt>
    <dgm:pt modelId="{FB18FB7F-2FB5-43AB-9C9D-45249F268839}" type="pres">
      <dgm:prSet presAssocID="{41FBCCE8-4DBC-4E83-BBBF-FBBE132CEBE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1D134E-5488-4581-941C-DC9AE1087ED4}" type="pres">
      <dgm:prSet presAssocID="{41FBCCE8-4DBC-4E83-BBBF-FBBE132CEBEC}" presName="topArc1" presStyleLbl="parChTrans1D1" presStyleIdx="0" presStyleCnt="8"/>
      <dgm:spPr/>
    </dgm:pt>
    <dgm:pt modelId="{EF76F56D-7001-4E2D-8AA2-0C4F82186264}" type="pres">
      <dgm:prSet presAssocID="{41FBCCE8-4DBC-4E83-BBBF-FBBE132CEBEC}" presName="bottomArc1" presStyleLbl="parChTrans1D1" presStyleIdx="1" presStyleCnt="8"/>
      <dgm:spPr/>
    </dgm:pt>
    <dgm:pt modelId="{B0881701-8C9C-43F1-A789-343D773221CF}" type="pres">
      <dgm:prSet presAssocID="{41FBCCE8-4DBC-4E83-BBBF-FBBE132CEBEC}" presName="topConnNode1" presStyleLbl="node1" presStyleIdx="0" presStyleCnt="0"/>
      <dgm:spPr/>
      <dgm:t>
        <a:bodyPr/>
        <a:lstStyle/>
        <a:p>
          <a:endParaRPr lang="fr-FR"/>
        </a:p>
      </dgm:t>
    </dgm:pt>
    <dgm:pt modelId="{9913C863-00AC-41EE-AADC-F9AF99BCDAC3}" type="pres">
      <dgm:prSet presAssocID="{41FBCCE8-4DBC-4E83-BBBF-FBBE132CEBEC}" presName="hierChild2" presStyleCnt="0"/>
      <dgm:spPr/>
    </dgm:pt>
    <dgm:pt modelId="{20A8E192-6388-4E60-A3E6-43FB283BB57F}" type="pres">
      <dgm:prSet presAssocID="{5AF29E40-D040-4956-B9EE-175A923FD1A7}" presName="Name28" presStyleLbl="parChTrans1D2" presStyleIdx="0" presStyleCnt="3"/>
      <dgm:spPr/>
      <dgm:t>
        <a:bodyPr/>
        <a:lstStyle/>
        <a:p>
          <a:endParaRPr lang="fr-FR"/>
        </a:p>
      </dgm:t>
    </dgm:pt>
    <dgm:pt modelId="{A39E5379-303E-4B2F-A83F-B9DC270BB9CA}" type="pres">
      <dgm:prSet presAssocID="{79DC6AC1-1FEA-4B3B-A65F-8CA8A12EB158}" presName="hierRoot2" presStyleCnt="0">
        <dgm:presLayoutVars>
          <dgm:hierBranch val="init"/>
        </dgm:presLayoutVars>
      </dgm:prSet>
      <dgm:spPr/>
    </dgm:pt>
    <dgm:pt modelId="{EE71B5A0-16DA-40C6-874B-E7A343C77C1E}" type="pres">
      <dgm:prSet presAssocID="{79DC6AC1-1FEA-4B3B-A65F-8CA8A12EB158}" presName="rootComposite2" presStyleCnt="0"/>
      <dgm:spPr/>
    </dgm:pt>
    <dgm:pt modelId="{0E8E5C28-3B40-49F2-B3EA-FC64D0FB4421}" type="pres">
      <dgm:prSet presAssocID="{79DC6AC1-1FEA-4B3B-A65F-8CA8A12EB15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9FD5DF1-A49A-46B1-99D5-598C4AE55E26}" type="pres">
      <dgm:prSet presAssocID="{79DC6AC1-1FEA-4B3B-A65F-8CA8A12EB158}" presName="topArc2" presStyleLbl="parChTrans1D1" presStyleIdx="2" presStyleCnt="8"/>
      <dgm:spPr/>
    </dgm:pt>
    <dgm:pt modelId="{618401D7-DF8A-43C9-8349-3DEA8903E58D}" type="pres">
      <dgm:prSet presAssocID="{79DC6AC1-1FEA-4B3B-A65F-8CA8A12EB158}" presName="bottomArc2" presStyleLbl="parChTrans1D1" presStyleIdx="3" presStyleCnt="8"/>
      <dgm:spPr/>
    </dgm:pt>
    <dgm:pt modelId="{68001796-955D-4524-90C3-793A76752459}" type="pres">
      <dgm:prSet presAssocID="{79DC6AC1-1FEA-4B3B-A65F-8CA8A12EB158}" presName="topConnNode2" presStyleLbl="node2" presStyleIdx="0" presStyleCnt="0"/>
      <dgm:spPr/>
      <dgm:t>
        <a:bodyPr/>
        <a:lstStyle/>
        <a:p>
          <a:endParaRPr lang="fr-FR"/>
        </a:p>
      </dgm:t>
    </dgm:pt>
    <dgm:pt modelId="{874C4C91-95F9-43D6-AF42-1DAF83F4BAEE}" type="pres">
      <dgm:prSet presAssocID="{79DC6AC1-1FEA-4B3B-A65F-8CA8A12EB158}" presName="hierChild4" presStyleCnt="0"/>
      <dgm:spPr/>
    </dgm:pt>
    <dgm:pt modelId="{B19565DA-C8F5-407F-8532-EA7893AEE317}" type="pres">
      <dgm:prSet presAssocID="{79DC6AC1-1FEA-4B3B-A65F-8CA8A12EB158}" presName="hierChild5" presStyleCnt="0"/>
      <dgm:spPr/>
    </dgm:pt>
    <dgm:pt modelId="{DFC4D6A9-1864-4D84-9E3D-544E69C3AC50}" type="pres">
      <dgm:prSet presAssocID="{E154C710-20C5-4352-97B2-E0B460E0C6A8}" presName="Name28" presStyleLbl="parChTrans1D2" presStyleIdx="1" presStyleCnt="3"/>
      <dgm:spPr/>
      <dgm:t>
        <a:bodyPr/>
        <a:lstStyle/>
        <a:p>
          <a:endParaRPr lang="fr-FR"/>
        </a:p>
      </dgm:t>
    </dgm:pt>
    <dgm:pt modelId="{04A6F12E-25D3-4D45-8877-4AD0C45794EB}" type="pres">
      <dgm:prSet presAssocID="{DDCC1479-75F8-4B0D-9A1D-98DF89B60FEE}" presName="hierRoot2" presStyleCnt="0">
        <dgm:presLayoutVars>
          <dgm:hierBranch val="init"/>
        </dgm:presLayoutVars>
      </dgm:prSet>
      <dgm:spPr/>
    </dgm:pt>
    <dgm:pt modelId="{16101C77-6ACF-4AB7-8DE4-587D87373EEF}" type="pres">
      <dgm:prSet presAssocID="{DDCC1479-75F8-4B0D-9A1D-98DF89B60FEE}" presName="rootComposite2" presStyleCnt="0"/>
      <dgm:spPr/>
    </dgm:pt>
    <dgm:pt modelId="{26297D01-5D47-4059-8B73-CED755C0CFF0}" type="pres">
      <dgm:prSet presAssocID="{DDCC1479-75F8-4B0D-9A1D-98DF89B60FE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760D2B-906D-4DEC-9BD7-BE17A8962DEB}" type="pres">
      <dgm:prSet presAssocID="{DDCC1479-75F8-4B0D-9A1D-98DF89B60FEE}" presName="topArc2" presStyleLbl="parChTrans1D1" presStyleIdx="4" presStyleCnt="8"/>
      <dgm:spPr/>
    </dgm:pt>
    <dgm:pt modelId="{995BB996-21D7-451B-8138-49875D6D097C}" type="pres">
      <dgm:prSet presAssocID="{DDCC1479-75F8-4B0D-9A1D-98DF89B60FEE}" presName="bottomArc2" presStyleLbl="parChTrans1D1" presStyleIdx="5" presStyleCnt="8"/>
      <dgm:spPr/>
    </dgm:pt>
    <dgm:pt modelId="{98FC5C0E-0540-4FE7-BB03-0EBD70219865}" type="pres">
      <dgm:prSet presAssocID="{DDCC1479-75F8-4B0D-9A1D-98DF89B60FEE}" presName="topConnNode2" presStyleLbl="node2" presStyleIdx="0" presStyleCnt="0"/>
      <dgm:spPr/>
      <dgm:t>
        <a:bodyPr/>
        <a:lstStyle/>
        <a:p>
          <a:endParaRPr lang="fr-FR"/>
        </a:p>
      </dgm:t>
    </dgm:pt>
    <dgm:pt modelId="{78E41D06-9EE9-4B5E-B31A-14D0969498A0}" type="pres">
      <dgm:prSet presAssocID="{DDCC1479-75F8-4B0D-9A1D-98DF89B60FEE}" presName="hierChild4" presStyleCnt="0"/>
      <dgm:spPr/>
    </dgm:pt>
    <dgm:pt modelId="{D2CACEB4-E19B-4791-B784-0322A673962C}" type="pres">
      <dgm:prSet presAssocID="{DDCC1479-75F8-4B0D-9A1D-98DF89B60FEE}" presName="hierChild5" presStyleCnt="0"/>
      <dgm:spPr/>
    </dgm:pt>
    <dgm:pt modelId="{515972BB-525C-485E-B9DE-70C146883D5D}" type="pres">
      <dgm:prSet presAssocID="{128C3D92-0296-4E65-B848-DB54ED8D4CE0}" presName="Name28" presStyleLbl="parChTrans1D2" presStyleIdx="2" presStyleCnt="3"/>
      <dgm:spPr/>
      <dgm:t>
        <a:bodyPr/>
        <a:lstStyle/>
        <a:p>
          <a:endParaRPr lang="fr-FR"/>
        </a:p>
      </dgm:t>
    </dgm:pt>
    <dgm:pt modelId="{59C482BD-1276-40FE-B322-D7142B6AB4B7}" type="pres">
      <dgm:prSet presAssocID="{6F86A285-7812-4FE4-9014-BF58E074E6C5}" presName="hierRoot2" presStyleCnt="0">
        <dgm:presLayoutVars>
          <dgm:hierBranch val="init"/>
        </dgm:presLayoutVars>
      </dgm:prSet>
      <dgm:spPr/>
    </dgm:pt>
    <dgm:pt modelId="{4BD48133-17FE-454B-9D22-DB01B8E06F20}" type="pres">
      <dgm:prSet presAssocID="{6F86A285-7812-4FE4-9014-BF58E074E6C5}" presName="rootComposite2" presStyleCnt="0"/>
      <dgm:spPr/>
    </dgm:pt>
    <dgm:pt modelId="{E5F6089A-D8E2-4C16-BB4B-B94F0BDF149F}" type="pres">
      <dgm:prSet presAssocID="{6F86A285-7812-4FE4-9014-BF58E074E6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4A7DDB0-F191-43D7-AA51-F9CA78EE6F6F}" type="pres">
      <dgm:prSet presAssocID="{6F86A285-7812-4FE4-9014-BF58E074E6C5}" presName="topArc2" presStyleLbl="parChTrans1D1" presStyleIdx="6" presStyleCnt="8"/>
      <dgm:spPr/>
    </dgm:pt>
    <dgm:pt modelId="{26ABC36F-92D4-48CB-B3FC-793F926C9378}" type="pres">
      <dgm:prSet presAssocID="{6F86A285-7812-4FE4-9014-BF58E074E6C5}" presName="bottomArc2" presStyleLbl="parChTrans1D1" presStyleIdx="7" presStyleCnt="8"/>
      <dgm:spPr/>
    </dgm:pt>
    <dgm:pt modelId="{98197D28-E12B-4369-B757-12C4B5605091}" type="pres">
      <dgm:prSet presAssocID="{6F86A285-7812-4FE4-9014-BF58E074E6C5}" presName="topConnNode2" presStyleLbl="node2" presStyleIdx="0" presStyleCnt="0"/>
      <dgm:spPr/>
      <dgm:t>
        <a:bodyPr/>
        <a:lstStyle/>
        <a:p>
          <a:endParaRPr lang="fr-FR"/>
        </a:p>
      </dgm:t>
    </dgm:pt>
    <dgm:pt modelId="{FD6594CA-DFF2-4689-9199-F59E93A548B1}" type="pres">
      <dgm:prSet presAssocID="{6F86A285-7812-4FE4-9014-BF58E074E6C5}" presName="hierChild4" presStyleCnt="0"/>
      <dgm:spPr/>
    </dgm:pt>
    <dgm:pt modelId="{92310DFC-F50C-4A71-90FA-0759F4D2156F}" type="pres">
      <dgm:prSet presAssocID="{6F86A285-7812-4FE4-9014-BF58E074E6C5}" presName="hierChild5" presStyleCnt="0"/>
      <dgm:spPr/>
    </dgm:pt>
    <dgm:pt modelId="{D1D5BC5F-F920-4E16-8272-8A257ECDA73D}" type="pres">
      <dgm:prSet presAssocID="{41FBCCE8-4DBC-4E83-BBBF-FBBE132CEBEC}" presName="hierChild3" presStyleCnt="0"/>
      <dgm:spPr/>
    </dgm:pt>
  </dgm:ptLst>
  <dgm:cxnLst>
    <dgm:cxn modelId="{EB6CF3EE-CE96-488E-A6F8-620722E280D6}" type="presOf" srcId="{E154C710-20C5-4352-97B2-E0B460E0C6A8}" destId="{DFC4D6A9-1864-4D84-9E3D-544E69C3AC50}" srcOrd="0" destOrd="0" presId="urn:microsoft.com/office/officeart/2008/layout/HalfCircleOrganizationChart"/>
    <dgm:cxn modelId="{EA2C2D86-39A6-4A34-974C-75B62A5056A5}" srcId="{D9538E66-6E1C-4D2C-B482-7AF8B4FB0725}" destId="{41FBCCE8-4DBC-4E83-BBBF-FBBE132CEBEC}" srcOrd="0" destOrd="0" parTransId="{9BDA6236-262D-4800-A8E3-BB8BAC1512E0}" sibTransId="{8CD2E7DA-EF07-4268-BA6F-6D9C6059AECA}"/>
    <dgm:cxn modelId="{7F9E5F15-234F-4403-B29A-59B89017CA6C}" type="presOf" srcId="{6F86A285-7812-4FE4-9014-BF58E074E6C5}" destId="{98197D28-E12B-4369-B757-12C4B5605091}" srcOrd="1" destOrd="0" presId="urn:microsoft.com/office/officeart/2008/layout/HalfCircleOrganizationChart"/>
    <dgm:cxn modelId="{F2B90A78-6BE6-409D-BD08-0FD8D0AEBA79}" type="presOf" srcId="{DDCC1479-75F8-4B0D-9A1D-98DF89B60FEE}" destId="{98FC5C0E-0540-4FE7-BB03-0EBD70219865}" srcOrd="1" destOrd="0" presId="urn:microsoft.com/office/officeart/2008/layout/HalfCircleOrganizationChart"/>
    <dgm:cxn modelId="{BA1882BA-B7B0-4BB3-8B6D-5FD9D5E3215A}" type="presOf" srcId="{5AF29E40-D040-4956-B9EE-175A923FD1A7}" destId="{20A8E192-6388-4E60-A3E6-43FB283BB57F}" srcOrd="0" destOrd="0" presId="urn:microsoft.com/office/officeart/2008/layout/HalfCircleOrganizationChart"/>
    <dgm:cxn modelId="{41D4729F-ED26-4355-A580-E6E7192DA2FE}" type="presOf" srcId="{41FBCCE8-4DBC-4E83-BBBF-FBBE132CEBEC}" destId="{B0881701-8C9C-43F1-A789-343D773221CF}" srcOrd="1" destOrd="0" presId="urn:microsoft.com/office/officeart/2008/layout/HalfCircleOrganizationChart"/>
    <dgm:cxn modelId="{967BE6F2-7E4B-4C60-B154-310ED7E096C4}" type="presOf" srcId="{DDCC1479-75F8-4B0D-9A1D-98DF89B60FEE}" destId="{26297D01-5D47-4059-8B73-CED755C0CFF0}" srcOrd="0" destOrd="0" presId="urn:microsoft.com/office/officeart/2008/layout/HalfCircleOrganizationChart"/>
    <dgm:cxn modelId="{372CA38B-49F2-47D0-AA31-BE5380B9A269}" type="presOf" srcId="{128C3D92-0296-4E65-B848-DB54ED8D4CE0}" destId="{515972BB-525C-485E-B9DE-70C146883D5D}" srcOrd="0" destOrd="0" presId="urn:microsoft.com/office/officeart/2008/layout/HalfCircleOrganizationChart"/>
    <dgm:cxn modelId="{2BE0ABA9-B68F-4133-B40E-58AEEBACED81}" srcId="{41FBCCE8-4DBC-4E83-BBBF-FBBE132CEBEC}" destId="{79DC6AC1-1FEA-4B3B-A65F-8CA8A12EB158}" srcOrd="0" destOrd="0" parTransId="{5AF29E40-D040-4956-B9EE-175A923FD1A7}" sibTransId="{21B9FD94-6ACF-4FA1-A871-6B83EA893F42}"/>
    <dgm:cxn modelId="{2F6CDD7B-AF20-46BA-B5D5-6DF4301E0F43}" type="presOf" srcId="{6F86A285-7812-4FE4-9014-BF58E074E6C5}" destId="{E5F6089A-D8E2-4C16-BB4B-B94F0BDF149F}" srcOrd="0" destOrd="0" presId="urn:microsoft.com/office/officeart/2008/layout/HalfCircleOrganizationChart"/>
    <dgm:cxn modelId="{13018334-117C-43FE-BD06-680CAD0810AA}" srcId="{41FBCCE8-4DBC-4E83-BBBF-FBBE132CEBEC}" destId="{6F86A285-7812-4FE4-9014-BF58E074E6C5}" srcOrd="2" destOrd="0" parTransId="{128C3D92-0296-4E65-B848-DB54ED8D4CE0}" sibTransId="{E6B2D410-E8E3-4F22-B9A1-AD34BFF69EBA}"/>
    <dgm:cxn modelId="{37E1BB43-5C09-4E00-928F-A8AA9D798963}" type="presOf" srcId="{79DC6AC1-1FEA-4B3B-A65F-8CA8A12EB158}" destId="{68001796-955D-4524-90C3-793A76752459}" srcOrd="1" destOrd="0" presId="urn:microsoft.com/office/officeart/2008/layout/HalfCircleOrganizationChart"/>
    <dgm:cxn modelId="{F4040434-0A68-4322-97A0-240DCCFA7C87}" type="presOf" srcId="{79DC6AC1-1FEA-4B3B-A65F-8CA8A12EB158}" destId="{0E8E5C28-3B40-49F2-B3EA-FC64D0FB4421}" srcOrd="0" destOrd="0" presId="urn:microsoft.com/office/officeart/2008/layout/HalfCircleOrganizationChart"/>
    <dgm:cxn modelId="{4218D5C7-EEE7-4C0F-A7B5-204824F92D7B}" srcId="{41FBCCE8-4DBC-4E83-BBBF-FBBE132CEBEC}" destId="{DDCC1479-75F8-4B0D-9A1D-98DF89B60FEE}" srcOrd="1" destOrd="0" parTransId="{E154C710-20C5-4352-97B2-E0B460E0C6A8}" sibTransId="{F31E14FF-1B94-4412-8A44-9CB5A91B178C}"/>
    <dgm:cxn modelId="{57CD66A3-957F-4FBD-B3B7-8ABC29BE3E99}" type="presOf" srcId="{41FBCCE8-4DBC-4E83-BBBF-FBBE132CEBEC}" destId="{FB18FB7F-2FB5-43AB-9C9D-45249F268839}" srcOrd="0" destOrd="0" presId="urn:microsoft.com/office/officeart/2008/layout/HalfCircleOrganizationChart"/>
    <dgm:cxn modelId="{605F7912-FF34-47C4-A73C-C9B37CD26ECF}" type="presOf" srcId="{D9538E66-6E1C-4D2C-B482-7AF8B4FB0725}" destId="{8A797351-32F2-4B24-96BC-EE29BC55192E}" srcOrd="0" destOrd="0" presId="urn:microsoft.com/office/officeart/2008/layout/HalfCircleOrganizationChart"/>
    <dgm:cxn modelId="{AD10E689-854F-48D8-BC20-7C679CCB2B5D}" type="presParOf" srcId="{8A797351-32F2-4B24-96BC-EE29BC55192E}" destId="{3FCC9443-E518-4D35-A7E0-53900E14C3BF}" srcOrd="0" destOrd="0" presId="urn:microsoft.com/office/officeart/2008/layout/HalfCircleOrganizationChart"/>
    <dgm:cxn modelId="{9754A48E-FE84-46C4-BDE1-EE4838D2C56E}" type="presParOf" srcId="{3FCC9443-E518-4D35-A7E0-53900E14C3BF}" destId="{4C31B71E-ACD3-4CBC-8CA9-C4374AC22AE4}" srcOrd="0" destOrd="0" presId="urn:microsoft.com/office/officeart/2008/layout/HalfCircleOrganizationChart"/>
    <dgm:cxn modelId="{70F7FAE9-2A1E-472B-8D25-62293911769A}" type="presParOf" srcId="{4C31B71E-ACD3-4CBC-8CA9-C4374AC22AE4}" destId="{FB18FB7F-2FB5-43AB-9C9D-45249F268839}" srcOrd="0" destOrd="0" presId="urn:microsoft.com/office/officeart/2008/layout/HalfCircleOrganizationChart"/>
    <dgm:cxn modelId="{230698EF-5D62-45E1-A376-575DBACDF3CF}" type="presParOf" srcId="{4C31B71E-ACD3-4CBC-8CA9-C4374AC22AE4}" destId="{631D134E-5488-4581-941C-DC9AE1087ED4}" srcOrd="1" destOrd="0" presId="urn:microsoft.com/office/officeart/2008/layout/HalfCircleOrganizationChart"/>
    <dgm:cxn modelId="{2410021C-3BEA-4F6E-A587-776E2373CBA8}" type="presParOf" srcId="{4C31B71E-ACD3-4CBC-8CA9-C4374AC22AE4}" destId="{EF76F56D-7001-4E2D-8AA2-0C4F82186264}" srcOrd="2" destOrd="0" presId="urn:microsoft.com/office/officeart/2008/layout/HalfCircleOrganizationChart"/>
    <dgm:cxn modelId="{763BBD86-3604-4D87-B83A-A48A9C264744}" type="presParOf" srcId="{4C31B71E-ACD3-4CBC-8CA9-C4374AC22AE4}" destId="{B0881701-8C9C-43F1-A789-343D773221CF}" srcOrd="3" destOrd="0" presId="urn:microsoft.com/office/officeart/2008/layout/HalfCircleOrganizationChart"/>
    <dgm:cxn modelId="{2F16A74B-203D-4DC4-958F-BDBEC0770924}" type="presParOf" srcId="{3FCC9443-E518-4D35-A7E0-53900E14C3BF}" destId="{9913C863-00AC-41EE-AADC-F9AF99BCDAC3}" srcOrd="1" destOrd="0" presId="urn:microsoft.com/office/officeart/2008/layout/HalfCircleOrganizationChart"/>
    <dgm:cxn modelId="{6E6466C3-6B78-453B-AFC0-EEB713E22465}" type="presParOf" srcId="{9913C863-00AC-41EE-AADC-F9AF99BCDAC3}" destId="{20A8E192-6388-4E60-A3E6-43FB283BB57F}" srcOrd="0" destOrd="0" presId="urn:microsoft.com/office/officeart/2008/layout/HalfCircleOrganizationChart"/>
    <dgm:cxn modelId="{9700FD08-40A0-4A93-8A23-C99E906627B7}" type="presParOf" srcId="{9913C863-00AC-41EE-AADC-F9AF99BCDAC3}" destId="{A39E5379-303E-4B2F-A83F-B9DC270BB9CA}" srcOrd="1" destOrd="0" presId="urn:microsoft.com/office/officeart/2008/layout/HalfCircleOrganizationChart"/>
    <dgm:cxn modelId="{4C3A1F2C-EE7F-4E63-B007-33386120F476}" type="presParOf" srcId="{A39E5379-303E-4B2F-A83F-B9DC270BB9CA}" destId="{EE71B5A0-16DA-40C6-874B-E7A343C77C1E}" srcOrd="0" destOrd="0" presId="urn:microsoft.com/office/officeart/2008/layout/HalfCircleOrganizationChart"/>
    <dgm:cxn modelId="{D0983E3E-13FA-4D37-B280-88749D2AF93D}" type="presParOf" srcId="{EE71B5A0-16DA-40C6-874B-E7A343C77C1E}" destId="{0E8E5C28-3B40-49F2-B3EA-FC64D0FB4421}" srcOrd="0" destOrd="0" presId="urn:microsoft.com/office/officeart/2008/layout/HalfCircleOrganizationChart"/>
    <dgm:cxn modelId="{68D0D162-BC9C-47CA-8582-B786F585352F}" type="presParOf" srcId="{EE71B5A0-16DA-40C6-874B-E7A343C77C1E}" destId="{99FD5DF1-A49A-46B1-99D5-598C4AE55E26}" srcOrd="1" destOrd="0" presId="urn:microsoft.com/office/officeart/2008/layout/HalfCircleOrganizationChart"/>
    <dgm:cxn modelId="{450A64AD-9350-4293-86AE-4E4ABC6F34BF}" type="presParOf" srcId="{EE71B5A0-16DA-40C6-874B-E7A343C77C1E}" destId="{618401D7-DF8A-43C9-8349-3DEA8903E58D}" srcOrd="2" destOrd="0" presId="urn:microsoft.com/office/officeart/2008/layout/HalfCircleOrganizationChart"/>
    <dgm:cxn modelId="{12FCA01B-9B1E-46DE-92BE-DC74C8F7A401}" type="presParOf" srcId="{EE71B5A0-16DA-40C6-874B-E7A343C77C1E}" destId="{68001796-955D-4524-90C3-793A76752459}" srcOrd="3" destOrd="0" presId="urn:microsoft.com/office/officeart/2008/layout/HalfCircleOrganizationChart"/>
    <dgm:cxn modelId="{B199412F-8707-4DBB-AAAF-89C2E3A0408D}" type="presParOf" srcId="{A39E5379-303E-4B2F-A83F-B9DC270BB9CA}" destId="{874C4C91-95F9-43D6-AF42-1DAF83F4BAEE}" srcOrd="1" destOrd="0" presId="urn:microsoft.com/office/officeart/2008/layout/HalfCircleOrganizationChart"/>
    <dgm:cxn modelId="{878C637E-69FE-416E-B3DC-97B0DDB16AC8}" type="presParOf" srcId="{A39E5379-303E-4B2F-A83F-B9DC270BB9CA}" destId="{B19565DA-C8F5-407F-8532-EA7893AEE317}" srcOrd="2" destOrd="0" presId="urn:microsoft.com/office/officeart/2008/layout/HalfCircleOrganizationChart"/>
    <dgm:cxn modelId="{355694ED-1ABD-4F1C-888E-C8EC5D85468D}" type="presParOf" srcId="{9913C863-00AC-41EE-AADC-F9AF99BCDAC3}" destId="{DFC4D6A9-1864-4D84-9E3D-544E69C3AC50}" srcOrd="2" destOrd="0" presId="urn:microsoft.com/office/officeart/2008/layout/HalfCircleOrganizationChart"/>
    <dgm:cxn modelId="{437A169F-CCAF-4E27-89F2-99AB3E4C99E1}" type="presParOf" srcId="{9913C863-00AC-41EE-AADC-F9AF99BCDAC3}" destId="{04A6F12E-25D3-4D45-8877-4AD0C45794EB}" srcOrd="3" destOrd="0" presId="urn:microsoft.com/office/officeart/2008/layout/HalfCircleOrganizationChart"/>
    <dgm:cxn modelId="{D963C4F4-3A54-4BE2-95E2-3AC0A6FA5DA3}" type="presParOf" srcId="{04A6F12E-25D3-4D45-8877-4AD0C45794EB}" destId="{16101C77-6ACF-4AB7-8DE4-587D87373EEF}" srcOrd="0" destOrd="0" presId="urn:microsoft.com/office/officeart/2008/layout/HalfCircleOrganizationChart"/>
    <dgm:cxn modelId="{60C6E19B-A9B6-4C88-8DBB-BE6B6E0FB6D3}" type="presParOf" srcId="{16101C77-6ACF-4AB7-8DE4-587D87373EEF}" destId="{26297D01-5D47-4059-8B73-CED755C0CFF0}" srcOrd="0" destOrd="0" presId="urn:microsoft.com/office/officeart/2008/layout/HalfCircleOrganizationChart"/>
    <dgm:cxn modelId="{17DB0BF8-CF2D-418B-9D47-64FBB6439C8F}" type="presParOf" srcId="{16101C77-6ACF-4AB7-8DE4-587D87373EEF}" destId="{7E760D2B-906D-4DEC-9BD7-BE17A8962DEB}" srcOrd="1" destOrd="0" presId="urn:microsoft.com/office/officeart/2008/layout/HalfCircleOrganizationChart"/>
    <dgm:cxn modelId="{29E06AED-CFE3-4AD0-AD2E-BC6661C584B5}" type="presParOf" srcId="{16101C77-6ACF-4AB7-8DE4-587D87373EEF}" destId="{995BB996-21D7-451B-8138-49875D6D097C}" srcOrd="2" destOrd="0" presId="urn:microsoft.com/office/officeart/2008/layout/HalfCircleOrganizationChart"/>
    <dgm:cxn modelId="{03A70F44-3270-432E-8768-B8024F98285B}" type="presParOf" srcId="{16101C77-6ACF-4AB7-8DE4-587D87373EEF}" destId="{98FC5C0E-0540-4FE7-BB03-0EBD70219865}" srcOrd="3" destOrd="0" presId="urn:microsoft.com/office/officeart/2008/layout/HalfCircleOrganizationChart"/>
    <dgm:cxn modelId="{B62D8067-2D68-481B-B07D-BDDC67027F19}" type="presParOf" srcId="{04A6F12E-25D3-4D45-8877-4AD0C45794EB}" destId="{78E41D06-9EE9-4B5E-B31A-14D0969498A0}" srcOrd="1" destOrd="0" presId="urn:microsoft.com/office/officeart/2008/layout/HalfCircleOrganizationChart"/>
    <dgm:cxn modelId="{FD997038-EF48-41ED-ABA6-4D1F2EAEB98C}" type="presParOf" srcId="{04A6F12E-25D3-4D45-8877-4AD0C45794EB}" destId="{D2CACEB4-E19B-4791-B784-0322A673962C}" srcOrd="2" destOrd="0" presId="urn:microsoft.com/office/officeart/2008/layout/HalfCircleOrganizationChart"/>
    <dgm:cxn modelId="{845CA573-EE3D-4914-8BCA-46EA7860367C}" type="presParOf" srcId="{9913C863-00AC-41EE-AADC-F9AF99BCDAC3}" destId="{515972BB-525C-485E-B9DE-70C146883D5D}" srcOrd="4" destOrd="0" presId="urn:microsoft.com/office/officeart/2008/layout/HalfCircleOrganizationChart"/>
    <dgm:cxn modelId="{C892AFA3-456B-4299-AC88-C45396D0397E}" type="presParOf" srcId="{9913C863-00AC-41EE-AADC-F9AF99BCDAC3}" destId="{59C482BD-1276-40FE-B322-D7142B6AB4B7}" srcOrd="5" destOrd="0" presId="urn:microsoft.com/office/officeart/2008/layout/HalfCircleOrganizationChart"/>
    <dgm:cxn modelId="{6BC380B0-5EE0-4527-88E4-F132C895AA55}" type="presParOf" srcId="{59C482BD-1276-40FE-B322-D7142B6AB4B7}" destId="{4BD48133-17FE-454B-9D22-DB01B8E06F20}" srcOrd="0" destOrd="0" presId="urn:microsoft.com/office/officeart/2008/layout/HalfCircleOrganizationChart"/>
    <dgm:cxn modelId="{EE237042-FD04-459E-B28B-8109D4C0DB06}" type="presParOf" srcId="{4BD48133-17FE-454B-9D22-DB01B8E06F20}" destId="{E5F6089A-D8E2-4C16-BB4B-B94F0BDF149F}" srcOrd="0" destOrd="0" presId="urn:microsoft.com/office/officeart/2008/layout/HalfCircleOrganizationChart"/>
    <dgm:cxn modelId="{CA3603FC-DF62-4463-B05E-3427111C3D76}" type="presParOf" srcId="{4BD48133-17FE-454B-9D22-DB01B8E06F20}" destId="{64A7DDB0-F191-43D7-AA51-F9CA78EE6F6F}" srcOrd="1" destOrd="0" presId="urn:microsoft.com/office/officeart/2008/layout/HalfCircleOrganizationChart"/>
    <dgm:cxn modelId="{903E8F4D-2466-45D3-924B-1546DBA5EEA1}" type="presParOf" srcId="{4BD48133-17FE-454B-9D22-DB01B8E06F20}" destId="{26ABC36F-92D4-48CB-B3FC-793F926C9378}" srcOrd="2" destOrd="0" presId="urn:microsoft.com/office/officeart/2008/layout/HalfCircleOrganizationChart"/>
    <dgm:cxn modelId="{87F135A1-70A8-46F8-9E1A-4D3D4B79AB58}" type="presParOf" srcId="{4BD48133-17FE-454B-9D22-DB01B8E06F20}" destId="{98197D28-E12B-4369-B757-12C4B5605091}" srcOrd="3" destOrd="0" presId="urn:microsoft.com/office/officeart/2008/layout/HalfCircleOrganizationChart"/>
    <dgm:cxn modelId="{05207418-A6ED-4620-922B-4283EBD8BB14}" type="presParOf" srcId="{59C482BD-1276-40FE-B322-D7142B6AB4B7}" destId="{FD6594CA-DFF2-4689-9199-F59E93A548B1}" srcOrd="1" destOrd="0" presId="urn:microsoft.com/office/officeart/2008/layout/HalfCircleOrganizationChart"/>
    <dgm:cxn modelId="{D18F19C8-7B40-42FB-A36A-F4446FE38C3A}" type="presParOf" srcId="{59C482BD-1276-40FE-B322-D7142B6AB4B7}" destId="{92310DFC-F50C-4A71-90FA-0759F4D2156F}" srcOrd="2" destOrd="0" presId="urn:microsoft.com/office/officeart/2008/layout/HalfCircleOrganizationChart"/>
    <dgm:cxn modelId="{7C36C61E-9DAE-40E1-A4BD-B4F5D3641A8B}" type="presParOf" srcId="{3FCC9443-E518-4D35-A7E0-53900E14C3BF}" destId="{D1D5BC5F-F920-4E16-8272-8A257ECDA73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542BF0-53FD-47CD-B125-D31F587195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59613-9FD8-46CB-B66D-A926D1F91C5C}">
      <dgm:prSet phldrT="[Texte]"/>
      <dgm:spPr/>
      <dgm:t>
        <a:bodyPr/>
        <a:lstStyle/>
        <a:p>
          <a:r>
            <a:rPr lang="fr-MA" dirty="0"/>
            <a:t>But du projet</a:t>
          </a:r>
          <a:endParaRPr lang="en-US" dirty="0"/>
        </a:p>
      </dgm:t>
    </dgm:pt>
    <dgm:pt modelId="{AB3940DF-66A5-4B20-A793-FC606471ED0D}" type="parTrans" cxnId="{34484776-1E67-4B1C-8547-231F21C5D10E}">
      <dgm:prSet/>
      <dgm:spPr/>
      <dgm:t>
        <a:bodyPr/>
        <a:lstStyle/>
        <a:p>
          <a:endParaRPr lang="en-US"/>
        </a:p>
      </dgm:t>
    </dgm:pt>
    <dgm:pt modelId="{E3FF7F2A-40F2-4440-8DD8-1C2D2A06E7B2}" type="sibTrans" cxnId="{34484776-1E67-4B1C-8547-231F21C5D10E}">
      <dgm:prSet/>
      <dgm:spPr/>
      <dgm:t>
        <a:bodyPr/>
        <a:lstStyle/>
        <a:p>
          <a:endParaRPr lang="en-US"/>
        </a:p>
      </dgm:t>
    </dgm:pt>
    <dgm:pt modelId="{831B42BF-0830-4EA6-9294-B50F0137D393}">
      <dgm:prSet phldrT="[Texte]"/>
      <dgm:spPr/>
      <dgm:t>
        <a:bodyPr/>
        <a:lstStyle/>
        <a:p>
          <a:r>
            <a:rPr lang="fr-MA" dirty="0"/>
            <a:t>Conception et réalisation d’une application web de gestion d’une cabinet médicale.</a:t>
          </a:r>
          <a:endParaRPr lang="en-US" dirty="0"/>
        </a:p>
      </dgm:t>
    </dgm:pt>
    <dgm:pt modelId="{3BF2EB64-0C10-492B-B814-F70207BB4100}" type="parTrans" cxnId="{606EE080-4FC3-4533-9C59-CD14ED33AF3A}">
      <dgm:prSet/>
      <dgm:spPr/>
      <dgm:t>
        <a:bodyPr/>
        <a:lstStyle/>
        <a:p>
          <a:endParaRPr lang="en-US"/>
        </a:p>
      </dgm:t>
    </dgm:pt>
    <dgm:pt modelId="{9BECB33C-B5D1-414E-BDA7-30A5601E4328}" type="sibTrans" cxnId="{606EE080-4FC3-4533-9C59-CD14ED33AF3A}">
      <dgm:prSet/>
      <dgm:spPr/>
      <dgm:t>
        <a:bodyPr/>
        <a:lstStyle/>
        <a:p>
          <a:endParaRPr lang="en-US"/>
        </a:p>
      </dgm:t>
    </dgm:pt>
    <dgm:pt modelId="{7CAA90EA-E4C7-4B75-8A1E-4E73160B2B7A}">
      <dgm:prSet phldrT="[Texte]"/>
      <dgm:spPr/>
      <dgm:t>
        <a:bodyPr/>
        <a:lstStyle/>
        <a:p>
          <a:r>
            <a:rPr lang="fr-MA" dirty="0"/>
            <a:t>Travail réalisé</a:t>
          </a:r>
          <a:endParaRPr lang="en-US" dirty="0"/>
        </a:p>
      </dgm:t>
    </dgm:pt>
    <dgm:pt modelId="{8C1F95CF-4F14-4B8B-9155-DE0F803BC3CE}" type="parTrans" cxnId="{25D445DE-2809-4FCF-9549-D55318375409}">
      <dgm:prSet/>
      <dgm:spPr/>
      <dgm:t>
        <a:bodyPr/>
        <a:lstStyle/>
        <a:p>
          <a:endParaRPr lang="en-US"/>
        </a:p>
      </dgm:t>
    </dgm:pt>
    <dgm:pt modelId="{82771403-8091-44AA-8EAC-03178CC6883E}" type="sibTrans" cxnId="{25D445DE-2809-4FCF-9549-D55318375409}">
      <dgm:prSet/>
      <dgm:spPr/>
      <dgm:t>
        <a:bodyPr/>
        <a:lstStyle/>
        <a:p>
          <a:endParaRPr lang="en-US"/>
        </a:p>
      </dgm:t>
    </dgm:pt>
    <dgm:pt modelId="{5B97C128-32EF-4530-B709-6D3EFF96D67D}">
      <dgm:prSet phldrT="[Texte]"/>
      <dgm:spPr/>
      <dgm:t>
        <a:bodyPr/>
        <a:lstStyle/>
        <a:p>
          <a:r>
            <a:rPr lang="fr-MA" dirty="0"/>
            <a:t>Etude fonctionnelle et Etude Technique</a:t>
          </a:r>
          <a:endParaRPr lang="en-US" dirty="0"/>
        </a:p>
      </dgm:t>
    </dgm:pt>
    <dgm:pt modelId="{555CA518-4E80-44D0-863C-13AD46E55DD5}" type="parTrans" cxnId="{EA6E7A80-7096-42C9-9F3D-9DFE973C396B}">
      <dgm:prSet/>
      <dgm:spPr/>
      <dgm:t>
        <a:bodyPr/>
        <a:lstStyle/>
        <a:p>
          <a:endParaRPr lang="en-US"/>
        </a:p>
      </dgm:t>
    </dgm:pt>
    <dgm:pt modelId="{4AB4DDC2-643A-47DA-9928-6C3A3E827F68}" type="sibTrans" cxnId="{EA6E7A80-7096-42C9-9F3D-9DFE973C396B}">
      <dgm:prSet/>
      <dgm:spPr/>
      <dgm:t>
        <a:bodyPr/>
        <a:lstStyle/>
        <a:p>
          <a:endParaRPr lang="en-US"/>
        </a:p>
      </dgm:t>
    </dgm:pt>
    <dgm:pt modelId="{7BB0E08A-480A-4CB6-818D-8C20170901E0}">
      <dgm:prSet phldrT="[Texte]"/>
      <dgm:spPr/>
      <dgm:t>
        <a:bodyPr/>
        <a:lstStyle/>
        <a:p>
          <a:r>
            <a:rPr lang="fr-MA" dirty="0"/>
            <a:t>Conception</a:t>
          </a:r>
          <a:endParaRPr lang="en-US" dirty="0"/>
        </a:p>
      </dgm:t>
    </dgm:pt>
    <dgm:pt modelId="{6340E2AB-2B15-407E-A021-8D37DE664E89}" type="parTrans" cxnId="{C9E786F2-C268-4AAB-A494-BE8896755728}">
      <dgm:prSet/>
      <dgm:spPr/>
      <dgm:t>
        <a:bodyPr/>
        <a:lstStyle/>
        <a:p>
          <a:endParaRPr lang="en-US"/>
        </a:p>
      </dgm:t>
    </dgm:pt>
    <dgm:pt modelId="{71166225-D2D3-4942-A617-4C424D1FB87E}" type="sibTrans" cxnId="{C9E786F2-C268-4AAB-A494-BE8896755728}">
      <dgm:prSet/>
      <dgm:spPr/>
      <dgm:t>
        <a:bodyPr/>
        <a:lstStyle/>
        <a:p>
          <a:endParaRPr lang="en-US"/>
        </a:p>
      </dgm:t>
    </dgm:pt>
    <dgm:pt modelId="{71011D47-9ADE-45CF-A80A-42A443D55986}">
      <dgm:prSet phldrT="[Texte]"/>
      <dgm:spPr/>
      <dgm:t>
        <a:bodyPr/>
        <a:lstStyle/>
        <a:p>
          <a:r>
            <a:rPr lang="fr-MA" dirty="0"/>
            <a:t>Développement des interfaces de l’application</a:t>
          </a:r>
          <a:endParaRPr lang="en-US" dirty="0"/>
        </a:p>
      </dgm:t>
    </dgm:pt>
    <dgm:pt modelId="{59404180-936A-43F7-ABB7-529FA93C76BC}" type="parTrans" cxnId="{435075E7-6460-4102-93FD-CFB019C75A43}">
      <dgm:prSet/>
      <dgm:spPr/>
      <dgm:t>
        <a:bodyPr/>
        <a:lstStyle/>
        <a:p>
          <a:endParaRPr lang="en-US"/>
        </a:p>
      </dgm:t>
    </dgm:pt>
    <dgm:pt modelId="{78405E35-7B15-4231-93B6-3FAF56AACEE6}" type="sibTrans" cxnId="{435075E7-6460-4102-93FD-CFB019C75A43}">
      <dgm:prSet/>
      <dgm:spPr/>
      <dgm:t>
        <a:bodyPr/>
        <a:lstStyle/>
        <a:p>
          <a:endParaRPr lang="en-US"/>
        </a:p>
      </dgm:t>
    </dgm:pt>
    <dgm:pt modelId="{D87963B4-37F3-4448-9DAB-8F22DA7BAB07}" type="pres">
      <dgm:prSet presAssocID="{10542BF0-53FD-47CD-B125-D31F587195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4FC57F-FF6C-42A6-B47C-CF563DB609F0}" type="pres">
      <dgm:prSet presAssocID="{01959613-9FD8-46CB-B66D-A926D1F91C5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297F68-A47F-4075-B915-B505F9598C99}" type="pres">
      <dgm:prSet presAssocID="{01959613-9FD8-46CB-B66D-A926D1F91C5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CCB727-E12D-4F9C-80F3-4B0D15BDCA27}" type="pres">
      <dgm:prSet presAssocID="{7CAA90EA-E4C7-4B75-8A1E-4E73160B2B7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48CBE3-FEB4-49C3-A310-52FEAE12D1C6}" type="pres">
      <dgm:prSet presAssocID="{7CAA90EA-E4C7-4B75-8A1E-4E73160B2B7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9E786F2-C268-4AAB-A494-BE8896755728}" srcId="{7CAA90EA-E4C7-4B75-8A1E-4E73160B2B7A}" destId="{7BB0E08A-480A-4CB6-818D-8C20170901E0}" srcOrd="1" destOrd="0" parTransId="{6340E2AB-2B15-407E-A021-8D37DE664E89}" sibTransId="{71166225-D2D3-4942-A617-4C424D1FB87E}"/>
    <dgm:cxn modelId="{25D445DE-2809-4FCF-9549-D55318375409}" srcId="{10542BF0-53FD-47CD-B125-D31F587195EB}" destId="{7CAA90EA-E4C7-4B75-8A1E-4E73160B2B7A}" srcOrd="1" destOrd="0" parTransId="{8C1F95CF-4F14-4B8B-9155-DE0F803BC3CE}" sibTransId="{82771403-8091-44AA-8EAC-03178CC6883E}"/>
    <dgm:cxn modelId="{695F6BD3-6C21-4036-A22B-BB5B35051934}" type="presOf" srcId="{7CAA90EA-E4C7-4B75-8A1E-4E73160B2B7A}" destId="{F5CCB727-E12D-4F9C-80F3-4B0D15BDCA27}" srcOrd="0" destOrd="0" presId="urn:microsoft.com/office/officeart/2005/8/layout/vList2"/>
    <dgm:cxn modelId="{6B7766BA-DD0A-4E98-AD49-4FE17FF13265}" type="presOf" srcId="{7BB0E08A-480A-4CB6-818D-8C20170901E0}" destId="{B448CBE3-FEB4-49C3-A310-52FEAE12D1C6}" srcOrd="0" destOrd="1" presId="urn:microsoft.com/office/officeart/2005/8/layout/vList2"/>
    <dgm:cxn modelId="{F72C817E-1153-4E87-BE84-50395CFB93E0}" type="presOf" srcId="{10542BF0-53FD-47CD-B125-D31F587195EB}" destId="{D87963B4-37F3-4448-9DAB-8F22DA7BAB07}" srcOrd="0" destOrd="0" presId="urn:microsoft.com/office/officeart/2005/8/layout/vList2"/>
    <dgm:cxn modelId="{EA6E7A80-7096-42C9-9F3D-9DFE973C396B}" srcId="{7CAA90EA-E4C7-4B75-8A1E-4E73160B2B7A}" destId="{5B97C128-32EF-4530-B709-6D3EFF96D67D}" srcOrd="0" destOrd="0" parTransId="{555CA518-4E80-44D0-863C-13AD46E55DD5}" sibTransId="{4AB4DDC2-643A-47DA-9928-6C3A3E827F68}"/>
    <dgm:cxn modelId="{83D78B3A-E0FB-4743-BB7E-FF3D53952D54}" type="presOf" srcId="{5B97C128-32EF-4530-B709-6D3EFF96D67D}" destId="{B448CBE3-FEB4-49C3-A310-52FEAE12D1C6}" srcOrd="0" destOrd="0" presId="urn:microsoft.com/office/officeart/2005/8/layout/vList2"/>
    <dgm:cxn modelId="{34484776-1E67-4B1C-8547-231F21C5D10E}" srcId="{10542BF0-53FD-47CD-B125-D31F587195EB}" destId="{01959613-9FD8-46CB-B66D-A926D1F91C5C}" srcOrd="0" destOrd="0" parTransId="{AB3940DF-66A5-4B20-A793-FC606471ED0D}" sibTransId="{E3FF7F2A-40F2-4440-8DD8-1C2D2A06E7B2}"/>
    <dgm:cxn modelId="{C24F28C5-60C6-4400-82D3-9F8D989A34C9}" type="presOf" srcId="{01959613-9FD8-46CB-B66D-A926D1F91C5C}" destId="{0E4FC57F-FF6C-42A6-B47C-CF563DB609F0}" srcOrd="0" destOrd="0" presId="urn:microsoft.com/office/officeart/2005/8/layout/vList2"/>
    <dgm:cxn modelId="{606EE080-4FC3-4533-9C59-CD14ED33AF3A}" srcId="{01959613-9FD8-46CB-B66D-A926D1F91C5C}" destId="{831B42BF-0830-4EA6-9294-B50F0137D393}" srcOrd="0" destOrd="0" parTransId="{3BF2EB64-0C10-492B-B814-F70207BB4100}" sibTransId="{9BECB33C-B5D1-414E-BDA7-30A5601E4328}"/>
    <dgm:cxn modelId="{B89B704E-12BD-4596-8F00-250ECE6FBFC6}" type="presOf" srcId="{831B42BF-0830-4EA6-9294-B50F0137D393}" destId="{18297F68-A47F-4075-B915-B505F9598C99}" srcOrd="0" destOrd="0" presId="urn:microsoft.com/office/officeart/2005/8/layout/vList2"/>
    <dgm:cxn modelId="{C9481862-30F5-4B81-B7BB-4BC12E6B2CB5}" type="presOf" srcId="{71011D47-9ADE-45CF-A80A-42A443D55986}" destId="{B448CBE3-FEB4-49C3-A310-52FEAE12D1C6}" srcOrd="0" destOrd="2" presId="urn:microsoft.com/office/officeart/2005/8/layout/vList2"/>
    <dgm:cxn modelId="{435075E7-6460-4102-93FD-CFB019C75A43}" srcId="{7CAA90EA-E4C7-4B75-8A1E-4E73160B2B7A}" destId="{71011D47-9ADE-45CF-A80A-42A443D55986}" srcOrd="2" destOrd="0" parTransId="{59404180-936A-43F7-ABB7-529FA93C76BC}" sibTransId="{78405E35-7B15-4231-93B6-3FAF56AACEE6}"/>
    <dgm:cxn modelId="{F25780BE-9C9B-4277-B9FF-DE3DB5BC0A2A}" type="presParOf" srcId="{D87963B4-37F3-4448-9DAB-8F22DA7BAB07}" destId="{0E4FC57F-FF6C-42A6-B47C-CF563DB609F0}" srcOrd="0" destOrd="0" presId="urn:microsoft.com/office/officeart/2005/8/layout/vList2"/>
    <dgm:cxn modelId="{60929294-3B0D-4382-9ED3-A1C09437CF18}" type="presParOf" srcId="{D87963B4-37F3-4448-9DAB-8F22DA7BAB07}" destId="{18297F68-A47F-4075-B915-B505F9598C99}" srcOrd="1" destOrd="0" presId="urn:microsoft.com/office/officeart/2005/8/layout/vList2"/>
    <dgm:cxn modelId="{DE564BD8-D8F9-4D90-83DD-8A67365C2A43}" type="presParOf" srcId="{D87963B4-37F3-4448-9DAB-8F22DA7BAB07}" destId="{F5CCB727-E12D-4F9C-80F3-4B0D15BDCA27}" srcOrd="2" destOrd="0" presId="urn:microsoft.com/office/officeart/2005/8/layout/vList2"/>
    <dgm:cxn modelId="{E85738A6-4890-4367-BA88-EFBF31C0E0A9}" type="presParOf" srcId="{D87963B4-37F3-4448-9DAB-8F22DA7BAB07}" destId="{B448CBE3-FEB4-49C3-A310-52FEAE12D1C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42BF0-53FD-47CD-B125-D31F587195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59613-9FD8-46CB-B66D-A926D1F91C5C}">
      <dgm:prSet phldrT="[Texte]" custT="1"/>
      <dgm:spPr/>
      <dgm:t>
        <a:bodyPr/>
        <a:lstStyle/>
        <a:p>
          <a:r>
            <a:rPr lang="fr-MA" sz="2800" dirty="0"/>
            <a:t>Perspectives</a:t>
          </a:r>
          <a:endParaRPr lang="en-US" sz="6500" dirty="0"/>
        </a:p>
      </dgm:t>
    </dgm:pt>
    <dgm:pt modelId="{AB3940DF-66A5-4B20-A793-FC606471ED0D}" type="parTrans" cxnId="{34484776-1E67-4B1C-8547-231F21C5D10E}">
      <dgm:prSet/>
      <dgm:spPr/>
      <dgm:t>
        <a:bodyPr/>
        <a:lstStyle/>
        <a:p>
          <a:endParaRPr lang="en-US"/>
        </a:p>
      </dgm:t>
    </dgm:pt>
    <dgm:pt modelId="{E3FF7F2A-40F2-4440-8DD8-1C2D2A06E7B2}" type="sibTrans" cxnId="{34484776-1E67-4B1C-8547-231F21C5D10E}">
      <dgm:prSet/>
      <dgm:spPr/>
      <dgm:t>
        <a:bodyPr/>
        <a:lstStyle/>
        <a:p>
          <a:endParaRPr lang="en-US"/>
        </a:p>
      </dgm:t>
    </dgm:pt>
    <dgm:pt modelId="{831B42BF-0830-4EA6-9294-B50F0137D393}">
      <dgm:prSet phldrT="[Texte]" custT="1"/>
      <dgm:spPr/>
      <dgm:t>
        <a:bodyPr/>
        <a:lstStyle/>
        <a:p>
          <a:r>
            <a:rPr lang="fr-MA" sz="3200" dirty="0"/>
            <a:t>Développement de la partie mobile</a:t>
          </a:r>
          <a:endParaRPr lang="en-US" sz="3200" dirty="0"/>
        </a:p>
      </dgm:t>
    </dgm:pt>
    <dgm:pt modelId="{9BECB33C-B5D1-414E-BDA7-30A5601E4328}" type="sibTrans" cxnId="{606EE080-4FC3-4533-9C59-CD14ED33AF3A}">
      <dgm:prSet/>
      <dgm:spPr/>
      <dgm:t>
        <a:bodyPr/>
        <a:lstStyle/>
        <a:p>
          <a:endParaRPr lang="en-US"/>
        </a:p>
      </dgm:t>
    </dgm:pt>
    <dgm:pt modelId="{3BF2EB64-0C10-492B-B814-F70207BB4100}" type="parTrans" cxnId="{606EE080-4FC3-4533-9C59-CD14ED33AF3A}">
      <dgm:prSet/>
      <dgm:spPr/>
      <dgm:t>
        <a:bodyPr/>
        <a:lstStyle/>
        <a:p>
          <a:endParaRPr lang="en-US"/>
        </a:p>
      </dgm:t>
    </dgm:pt>
    <dgm:pt modelId="{D87963B4-37F3-4448-9DAB-8F22DA7BAB07}" type="pres">
      <dgm:prSet presAssocID="{10542BF0-53FD-47CD-B125-D31F587195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4FC57F-FF6C-42A6-B47C-CF563DB609F0}" type="pres">
      <dgm:prSet presAssocID="{01959613-9FD8-46CB-B66D-A926D1F91C5C}" presName="parentText" presStyleLbl="node1" presStyleIdx="0" presStyleCnt="1" custScaleY="69379" custLinFactNeighborX="2176" custLinFactNeighborY="1426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297F68-A47F-4075-B915-B505F9598C99}" type="pres">
      <dgm:prSet presAssocID="{01959613-9FD8-46CB-B66D-A926D1F91C5C}" presName="childText" presStyleLbl="revTx" presStyleIdx="0" presStyleCnt="1" custLinFactNeighborY="1689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865A7B-D095-46C0-86BA-3D201AC5C0EB}" type="presOf" srcId="{10542BF0-53FD-47CD-B125-D31F587195EB}" destId="{D87963B4-37F3-4448-9DAB-8F22DA7BAB07}" srcOrd="0" destOrd="0" presId="urn:microsoft.com/office/officeart/2005/8/layout/vList2"/>
    <dgm:cxn modelId="{34484776-1E67-4B1C-8547-231F21C5D10E}" srcId="{10542BF0-53FD-47CD-B125-D31F587195EB}" destId="{01959613-9FD8-46CB-B66D-A926D1F91C5C}" srcOrd="0" destOrd="0" parTransId="{AB3940DF-66A5-4B20-A793-FC606471ED0D}" sibTransId="{E3FF7F2A-40F2-4440-8DD8-1C2D2A06E7B2}"/>
    <dgm:cxn modelId="{606EE080-4FC3-4533-9C59-CD14ED33AF3A}" srcId="{01959613-9FD8-46CB-B66D-A926D1F91C5C}" destId="{831B42BF-0830-4EA6-9294-B50F0137D393}" srcOrd="0" destOrd="0" parTransId="{3BF2EB64-0C10-492B-B814-F70207BB4100}" sibTransId="{9BECB33C-B5D1-414E-BDA7-30A5601E4328}"/>
    <dgm:cxn modelId="{F2FC5E17-0AD6-4B22-8BF1-3EDFBEE244DE}" type="presOf" srcId="{01959613-9FD8-46CB-B66D-A926D1F91C5C}" destId="{0E4FC57F-FF6C-42A6-B47C-CF563DB609F0}" srcOrd="0" destOrd="0" presId="urn:microsoft.com/office/officeart/2005/8/layout/vList2"/>
    <dgm:cxn modelId="{85049BBE-A02E-40EC-9F28-53ED32C37DD5}" type="presOf" srcId="{831B42BF-0830-4EA6-9294-B50F0137D393}" destId="{18297F68-A47F-4075-B915-B505F9598C99}" srcOrd="0" destOrd="0" presId="urn:microsoft.com/office/officeart/2005/8/layout/vList2"/>
    <dgm:cxn modelId="{CFA2BEA8-E7B2-47BB-A72D-51715F17738C}" type="presParOf" srcId="{D87963B4-37F3-4448-9DAB-8F22DA7BAB07}" destId="{0E4FC57F-FF6C-42A6-B47C-CF563DB609F0}" srcOrd="0" destOrd="0" presId="urn:microsoft.com/office/officeart/2005/8/layout/vList2"/>
    <dgm:cxn modelId="{9699C309-535A-4745-B2CB-6F25A913C4CE}" type="presParOf" srcId="{D87963B4-37F3-4448-9DAB-8F22DA7BAB07}" destId="{18297F68-A47F-4075-B915-B505F9598C9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629F9-B6EA-4F8D-A661-20FFC011FEDB}">
      <dsp:nvSpPr>
        <dsp:cNvPr id="0" name=""/>
        <dsp:cNvSpPr/>
      </dsp:nvSpPr>
      <dsp:spPr>
        <a:xfrm>
          <a:off x="5361285" y="2143751"/>
          <a:ext cx="4198991" cy="48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916"/>
              </a:lnTo>
              <a:lnTo>
                <a:pt x="4198991" y="242916"/>
              </a:lnTo>
              <a:lnTo>
                <a:pt x="4198991" y="485833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D5EC4-8BB8-44E3-91D0-F1326F82BC0D}">
      <dsp:nvSpPr>
        <dsp:cNvPr id="0" name=""/>
        <dsp:cNvSpPr/>
      </dsp:nvSpPr>
      <dsp:spPr>
        <a:xfrm>
          <a:off x="5361285" y="2143751"/>
          <a:ext cx="1399663" cy="48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916"/>
              </a:lnTo>
              <a:lnTo>
                <a:pt x="1399663" y="242916"/>
              </a:lnTo>
              <a:lnTo>
                <a:pt x="1399663" y="485833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972BB-525C-485E-B9DE-70C146883D5D}">
      <dsp:nvSpPr>
        <dsp:cNvPr id="0" name=""/>
        <dsp:cNvSpPr/>
      </dsp:nvSpPr>
      <dsp:spPr>
        <a:xfrm>
          <a:off x="3961621" y="2143751"/>
          <a:ext cx="1399663" cy="485833"/>
        </a:xfrm>
        <a:custGeom>
          <a:avLst/>
          <a:gdLst/>
          <a:ahLst/>
          <a:cxnLst/>
          <a:rect l="0" t="0" r="0" b="0"/>
          <a:pathLst>
            <a:path>
              <a:moveTo>
                <a:pt x="1399663" y="0"/>
              </a:moveTo>
              <a:lnTo>
                <a:pt x="1399663" y="242916"/>
              </a:lnTo>
              <a:lnTo>
                <a:pt x="0" y="242916"/>
              </a:lnTo>
              <a:lnTo>
                <a:pt x="0" y="485833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8E192-6388-4E60-A3E6-43FB283BB57F}">
      <dsp:nvSpPr>
        <dsp:cNvPr id="0" name=""/>
        <dsp:cNvSpPr/>
      </dsp:nvSpPr>
      <dsp:spPr>
        <a:xfrm>
          <a:off x="1162293" y="2143751"/>
          <a:ext cx="4198991" cy="485833"/>
        </a:xfrm>
        <a:custGeom>
          <a:avLst/>
          <a:gdLst/>
          <a:ahLst/>
          <a:cxnLst/>
          <a:rect l="0" t="0" r="0" b="0"/>
          <a:pathLst>
            <a:path>
              <a:moveTo>
                <a:pt x="4198991" y="0"/>
              </a:moveTo>
              <a:lnTo>
                <a:pt x="4198991" y="242916"/>
              </a:lnTo>
              <a:lnTo>
                <a:pt x="0" y="242916"/>
              </a:lnTo>
              <a:lnTo>
                <a:pt x="0" y="485833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D134E-5488-4581-941C-DC9AE1087ED4}">
      <dsp:nvSpPr>
        <dsp:cNvPr id="0" name=""/>
        <dsp:cNvSpPr/>
      </dsp:nvSpPr>
      <dsp:spPr>
        <a:xfrm>
          <a:off x="4782911" y="987004"/>
          <a:ext cx="1156747" cy="1156747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6F56D-7001-4E2D-8AA2-0C4F82186264}">
      <dsp:nvSpPr>
        <dsp:cNvPr id="0" name=""/>
        <dsp:cNvSpPr/>
      </dsp:nvSpPr>
      <dsp:spPr>
        <a:xfrm>
          <a:off x="4782911" y="987004"/>
          <a:ext cx="1156747" cy="1156747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8FB7F-2FB5-43AB-9C9D-45249F268839}">
      <dsp:nvSpPr>
        <dsp:cNvPr id="0" name=""/>
        <dsp:cNvSpPr/>
      </dsp:nvSpPr>
      <dsp:spPr>
        <a:xfrm>
          <a:off x="4204538" y="1195218"/>
          <a:ext cx="2313494" cy="740318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Admin / </a:t>
          </a:r>
          <a:r>
            <a:rPr lang="en-US" sz="2600" b="1" kern="1200" dirty="0" err="1" smtClean="0"/>
            <a:t>Medecin</a:t>
          </a:r>
          <a:endParaRPr lang="fr-FR" sz="2600" b="1" kern="1200" dirty="0"/>
        </a:p>
      </dsp:txBody>
      <dsp:txXfrm>
        <a:off x="4204538" y="1195218"/>
        <a:ext cx="2313494" cy="740318"/>
      </dsp:txXfrm>
    </dsp:sp>
    <dsp:sp modelId="{99FD5DF1-A49A-46B1-99D5-598C4AE55E26}">
      <dsp:nvSpPr>
        <dsp:cNvPr id="0" name=""/>
        <dsp:cNvSpPr/>
      </dsp:nvSpPr>
      <dsp:spPr>
        <a:xfrm>
          <a:off x="583920" y="2629584"/>
          <a:ext cx="1156747" cy="1156747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401D7-DF8A-43C9-8349-3DEA8903E58D}">
      <dsp:nvSpPr>
        <dsp:cNvPr id="0" name=""/>
        <dsp:cNvSpPr/>
      </dsp:nvSpPr>
      <dsp:spPr>
        <a:xfrm>
          <a:off x="583920" y="2629584"/>
          <a:ext cx="1156747" cy="1156747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5C28-3B40-49F2-B3EA-FC64D0FB4421}">
      <dsp:nvSpPr>
        <dsp:cNvPr id="0" name=""/>
        <dsp:cNvSpPr/>
      </dsp:nvSpPr>
      <dsp:spPr>
        <a:xfrm>
          <a:off x="5546" y="2837799"/>
          <a:ext cx="2313494" cy="740318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Gestion des </a:t>
          </a:r>
          <a:r>
            <a:rPr lang="en-US" sz="2600" b="1" kern="1200" dirty="0" err="1"/>
            <a:t>comptes</a:t>
          </a:r>
          <a:endParaRPr lang="fr-FR" sz="2600" b="1" kern="1200" dirty="0"/>
        </a:p>
      </dsp:txBody>
      <dsp:txXfrm>
        <a:off x="5546" y="2837799"/>
        <a:ext cx="2313494" cy="740318"/>
      </dsp:txXfrm>
    </dsp:sp>
    <dsp:sp modelId="{64A7DDB0-F191-43D7-AA51-F9CA78EE6F6F}">
      <dsp:nvSpPr>
        <dsp:cNvPr id="0" name=""/>
        <dsp:cNvSpPr/>
      </dsp:nvSpPr>
      <dsp:spPr>
        <a:xfrm>
          <a:off x="3383247" y="2629584"/>
          <a:ext cx="1156747" cy="1156747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BC36F-92D4-48CB-B3FC-793F926C9378}">
      <dsp:nvSpPr>
        <dsp:cNvPr id="0" name=""/>
        <dsp:cNvSpPr/>
      </dsp:nvSpPr>
      <dsp:spPr>
        <a:xfrm>
          <a:off x="3383247" y="2629584"/>
          <a:ext cx="1156747" cy="1156747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6089A-D8E2-4C16-BB4B-B94F0BDF149F}">
      <dsp:nvSpPr>
        <dsp:cNvPr id="0" name=""/>
        <dsp:cNvSpPr/>
      </dsp:nvSpPr>
      <dsp:spPr>
        <a:xfrm>
          <a:off x="2804874" y="2837799"/>
          <a:ext cx="2313494" cy="740318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Gestion des ordonnances</a:t>
          </a:r>
          <a:endParaRPr lang="fr-FR" sz="2600" b="1" kern="1200" dirty="0"/>
        </a:p>
      </dsp:txBody>
      <dsp:txXfrm>
        <a:off x="2804874" y="2837799"/>
        <a:ext cx="2313494" cy="740318"/>
      </dsp:txXfrm>
    </dsp:sp>
    <dsp:sp modelId="{51E2F459-5492-4B7F-BFE6-B3519A14AD3C}">
      <dsp:nvSpPr>
        <dsp:cNvPr id="0" name=""/>
        <dsp:cNvSpPr/>
      </dsp:nvSpPr>
      <dsp:spPr>
        <a:xfrm>
          <a:off x="6182575" y="2629584"/>
          <a:ext cx="1156747" cy="1156747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97881-3BE6-49A3-8D74-FCE11CF59BF8}">
      <dsp:nvSpPr>
        <dsp:cNvPr id="0" name=""/>
        <dsp:cNvSpPr/>
      </dsp:nvSpPr>
      <dsp:spPr>
        <a:xfrm>
          <a:off x="6182575" y="2629584"/>
          <a:ext cx="1156747" cy="1156747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8B876-5070-40D3-9355-862C001A9344}">
      <dsp:nvSpPr>
        <dsp:cNvPr id="0" name=""/>
        <dsp:cNvSpPr/>
      </dsp:nvSpPr>
      <dsp:spPr>
        <a:xfrm>
          <a:off x="5604202" y="2837799"/>
          <a:ext cx="2313494" cy="740318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Gestion</a:t>
          </a:r>
          <a:r>
            <a:rPr lang="en-US" sz="2600" b="1" kern="1200" dirty="0" smtClean="0"/>
            <a:t> </a:t>
          </a:r>
          <a:r>
            <a:rPr lang="en-US" sz="2600" b="1" kern="1200" dirty="0"/>
            <a:t>des </a:t>
          </a:r>
          <a:r>
            <a:rPr lang="en-US" sz="2600" b="1" kern="1200" dirty="0" err="1"/>
            <a:t>Rendez-vous</a:t>
          </a:r>
          <a:endParaRPr lang="fr-FR" sz="2600" b="1" kern="1200" dirty="0"/>
        </a:p>
      </dsp:txBody>
      <dsp:txXfrm>
        <a:off x="5604202" y="2837799"/>
        <a:ext cx="2313494" cy="740318"/>
      </dsp:txXfrm>
    </dsp:sp>
    <dsp:sp modelId="{D62C62CF-C1C0-41F7-A970-CD00405663E3}">
      <dsp:nvSpPr>
        <dsp:cNvPr id="0" name=""/>
        <dsp:cNvSpPr/>
      </dsp:nvSpPr>
      <dsp:spPr>
        <a:xfrm>
          <a:off x="8981903" y="2629584"/>
          <a:ext cx="1156747" cy="1156747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BB7E3-6D83-4680-841C-A46DD025F362}">
      <dsp:nvSpPr>
        <dsp:cNvPr id="0" name=""/>
        <dsp:cNvSpPr/>
      </dsp:nvSpPr>
      <dsp:spPr>
        <a:xfrm>
          <a:off x="8981903" y="2629584"/>
          <a:ext cx="1156747" cy="1156747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317CB-A4B3-4B4A-BDB1-CF687C184AD6}">
      <dsp:nvSpPr>
        <dsp:cNvPr id="0" name=""/>
        <dsp:cNvSpPr/>
      </dsp:nvSpPr>
      <dsp:spPr>
        <a:xfrm>
          <a:off x="8403530" y="2837799"/>
          <a:ext cx="2313494" cy="740318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Gestion des </a:t>
          </a:r>
          <a:r>
            <a:rPr lang="en-US" sz="2000" b="1" kern="1200" dirty="0" err="1"/>
            <a:t>informations</a:t>
          </a:r>
          <a:r>
            <a:rPr lang="en-US" sz="2000" b="1" kern="1200" dirty="0"/>
            <a:t> des patients</a:t>
          </a:r>
          <a:endParaRPr lang="fr-FR" sz="2000" b="1" kern="1200" dirty="0"/>
        </a:p>
      </dsp:txBody>
      <dsp:txXfrm>
        <a:off x="8403530" y="2837799"/>
        <a:ext cx="2313494" cy="74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72BB-525C-485E-B9DE-70C146883D5D}">
      <dsp:nvSpPr>
        <dsp:cNvPr id="0" name=""/>
        <dsp:cNvSpPr/>
      </dsp:nvSpPr>
      <dsp:spPr>
        <a:xfrm>
          <a:off x="4825999" y="1065048"/>
          <a:ext cx="2573297" cy="446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2"/>
              </a:lnTo>
              <a:lnTo>
                <a:pt x="2573297" y="223302"/>
              </a:lnTo>
              <a:lnTo>
                <a:pt x="2573297" y="446605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D6A9-1864-4D84-9E3D-544E69C3AC50}">
      <dsp:nvSpPr>
        <dsp:cNvPr id="0" name=""/>
        <dsp:cNvSpPr/>
      </dsp:nvSpPr>
      <dsp:spPr>
        <a:xfrm>
          <a:off x="4780279" y="1065048"/>
          <a:ext cx="91440" cy="446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605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8E192-6388-4E60-A3E6-43FB283BB57F}">
      <dsp:nvSpPr>
        <dsp:cNvPr id="0" name=""/>
        <dsp:cNvSpPr/>
      </dsp:nvSpPr>
      <dsp:spPr>
        <a:xfrm>
          <a:off x="2252702" y="1065048"/>
          <a:ext cx="2573297" cy="446605"/>
        </a:xfrm>
        <a:custGeom>
          <a:avLst/>
          <a:gdLst/>
          <a:ahLst/>
          <a:cxnLst/>
          <a:rect l="0" t="0" r="0" b="0"/>
          <a:pathLst>
            <a:path>
              <a:moveTo>
                <a:pt x="2573297" y="0"/>
              </a:moveTo>
              <a:lnTo>
                <a:pt x="2573297" y="223302"/>
              </a:lnTo>
              <a:lnTo>
                <a:pt x="0" y="223302"/>
              </a:lnTo>
              <a:lnTo>
                <a:pt x="0" y="446605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D134E-5488-4581-941C-DC9AE1087ED4}">
      <dsp:nvSpPr>
        <dsp:cNvPr id="0" name=""/>
        <dsp:cNvSpPr/>
      </dsp:nvSpPr>
      <dsp:spPr>
        <a:xfrm>
          <a:off x="4294327" y="1702"/>
          <a:ext cx="1063345" cy="1063345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6F56D-7001-4E2D-8AA2-0C4F82186264}">
      <dsp:nvSpPr>
        <dsp:cNvPr id="0" name=""/>
        <dsp:cNvSpPr/>
      </dsp:nvSpPr>
      <dsp:spPr>
        <a:xfrm>
          <a:off x="4294327" y="1702"/>
          <a:ext cx="1063345" cy="1063345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8FB7F-2FB5-43AB-9C9D-45249F268839}">
      <dsp:nvSpPr>
        <dsp:cNvPr id="0" name=""/>
        <dsp:cNvSpPr/>
      </dsp:nvSpPr>
      <dsp:spPr>
        <a:xfrm>
          <a:off x="3762654" y="193104"/>
          <a:ext cx="2126691" cy="680541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/>
            <a:t>Secretaire</a:t>
          </a:r>
          <a:endParaRPr lang="fr-FR" sz="2300" b="1" kern="1200" dirty="0"/>
        </a:p>
      </dsp:txBody>
      <dsp:txXfrm>
        <a:off x="3762654" y="193104"/>
        <a:ext cx="2126691" cy="680541"/>
      </dsp:txXfrm>
    </dsp:sp>
    <dsp:sp modelId="{99FD5DF1-A49A-46B1-99D5-598C4AE55E26}">
      <dsp:nvSpPr>
        <dsp:cNvPr id="0" name=""/>
        <dsp:cNvSpPr/>
      </dsp:nvSpPr>
      <dsp:spPr>
        <a:xfrm>
          <a:off x="1721029" y="1511653"/>
          <a:ext cx="1063345" cy="1063345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401D7-DF8A-43C9-8349-3DEA8903E58D}">
      <dsp:nvSpPr>
        <dsp:cNvPr id="0" name=""/>
        <dsp:cNvSpPr/>
      </dsp:nvSpPr>
      <dsp:spPr>
        <a:xfrm>
          <a:off x="1721029" y="1511653"/>
          <a:ext cx="1063345" cy="1063345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5C28-3B40-49F2-B3EA-FC64D0FB4421}">
      <dsp:nvSpPr>
        <dsp:cNvPr id="0" name=""/>
        <dsp:cNvSpPr/>
      </dsp:nvSpPr>
      <dsp:spPr>
        <a:xfrm>
          <a:off x="1189356" y="1703055"/>
          <a:ext cx="2126691" cy="680541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Activation des </a:t>
          </a:r>
          <a:r>
            <a:rPr lang="en-US" sz="2300" b="1" kern="1200" dirty="0" err="1" smtClean="0"/>
            <a:t>comptes</a:t>
          </a:r>
          <a:r>
            <a:rPr lang="en-US" sz="2300" b="1" kern="1200" dirty="0" smtClean="0"/>
            <a:t> </a:t>
          </a:r>
          <a:endParaRPr lang="fr-FR" sz="2300" b="1" kern="1200" dirty="0"/>
        </a:p>
      </dsp:txBody>
      <dsp:txXfrm>
        <a:off x="1189356" y="1703055"/>
        <a:ext cx="2126691" cy="680541"/>
      </dsp:txXfrm>
    </dsp:sp>
    <dsp:sp modelId="{7E760D2B-906D-4DEC-9BD7-BE17A8962DEB}">
      <dsp:nvSpPr>
        <dsp:cNvPr id="0" name=""/>
        <dsp:cNvSpPr/>
      </dsp:nvSpPr>
      <dsp:spPr>
        <a:xfrm>
          <a:off x="4294327" y="1511653"/>
          <a:ext cx="1063345" cy="1063345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BB996-21D7-451B-8138-49875D6D097C}">
      <dsp:nvSpPr>
        <dsp:cNvPr id="0" name=""/>
        <dsp:cNvSpPr/>
      </dsp:nvSpPr>
      <dsp:spPr>
        <a:xfrm>
          <a:off x="4294327" y="1511653"/>
          <a:ext cx="1063345" cy="1063345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97D01-5D47-4059-8B73-CED755C0CFF0}">
      <dsp:nvSpPr>
        <dsp:cNvPr id="0" name=""/>
        <dsp:cNvSpPr/>
      </dsp:nvSpPr>
      <dsp:spPr>
        <a:xfrm>
          <a:off x="3762654" y="1703055"/>
          <a:ext cx="2126691" cy="680541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Examiner les </a:t>
          </a:r>
          <a:r>
            <a:rPr lang="en-US" sz="2300" b="1" kern="1200" dirty="0" smtClean="0"/>
            <a:t>consultation</a:t>
          </a:r>
          <a:endParaRPr lang="fr-FR" sz="2300" b="1" kern="1200" dirty="0"/>
        </a:p>
      </dsp:txBody>
      <dsp:txXfrm>
        <a:off x="3762654" y="1703055"/>
        <a:ext cx="2126691" cy="680541"/>
      </dsp:txXfrm>
    </dsp:sp>
    <dsp:sp modelId="{64A7DDB0-F191-43D7-AA51-F9CA78EE6F6F}">
      <dsp:nvSpPr>
        <dsp:cNvPr id="0" name=""/>
        <dsp:cNvSpPr/>
      </dsp:nvSpPr>
      <dsp:spPr>
        <a:xfrm>
          <a:off x="6867624" y="1511653"/>
          <a:ext cx="1063345" cy="1063345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BC36F-92D4-48CB-B3FC-793F926C9378}">
      <dsp:nvSpPr>
        <dsp:cNvPr id="0" name=""/>
        <dsp:cNvSpPr/>
      </dsp:nvSpPr>
      <dsp:spPr>
        <a:xfrm>
          <a:off x="6867624" y="1511653"/>
          <a:ext cx="1063345" cy="1063345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6089A-D8E2-4C16-BB4B-B94F0BDF149F}">
      <dsp:nvSpPr>
        <dsp:cNvPr id="0" name=""/>
        <dsp:cNvSpPr/>
      </dsp:nvSpPr>
      <dsp:spPr>
        <a:xfrm>
          <a:off x="6335951" y="1703055"/>
          <a:ext cx="2126691" cy="680541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Impression </a:t>
          </a:r>
          <a:r>
            <a:rPr lang="en-US" sz="2300" b="1" kern="1200" dirty="0"/>
            <a:t>des ordonnances</a:t>
          </a:r>
          <a:endParaRPr lang="fr-FR" sz="2300" b="1" kern="1200" dirty="0"/>
        </a:p>
      </dsp:txBody>
      <dsp:txXfrm>
        <a:off x="6335951" y="1703055"/>
        <a:ext cx="2126691" cy="680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72BB-525C-485E-B9DE-70C146883D5D}">
      <dsp:nvSpPr>
        <dsp:cNvPr id="0" name=""/>
        <dsp:cNvSpPr/>
      </dsp:nvSpPr>
      <dsp:spPr>
        <a:xfrm>
          <a:off x="4917238" y="1134375"/>
          <a:ext cx="2741786" cy="475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923"/>
              </a:lnTo>
              <a:lnTo>
                <a:pt x="2741786" y="237923"/>
              </a:lnTo>
              <a:lnTo>
                <a:pt x="2741786" y="475847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4D6A9-1864-4D84-9E3D-544E69C3AC50}">
      <dsp:nvSpPr>
        <dsp:cNvPr id="0" name=""/>
        <dsp:cNvSpPr/>
      </dsp:nvSpPr>
      <dsp:spPr>
        <a:xfrm>
          <a:off x="4871518" y="1134375"/>
          <a:ext cx="91440" cy="475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847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8E192-6388-4E60-A3E6-43FB283BB57F}">
      <dsp:nvSpPr>
        <dsp:cNvPr id="0" name=""/>
        <dsp:cNvSpPr/>
      </dsp:nvSpPr>
      <dsp:spPr>
        <a:xfrm>
          <a:off x="2175451" y="1134375"/>
          <a:ext cx="2741786" cy="475847"/>
        </a:xfrm>
        <a:custGeom>
          <a:avLst/>
          <a:gdLst/>
          <a:ahLst/>
          <a:cxnLst/>
          <a:rect l="0" t="0" r="0" b="0"/>
          <a:pathLst>
            <a:path>
              <a:moveTo>
                <a:pt x="2741786" y="0"/>
              </a:moveTo>
              <a:lnTo>
                <a:pt x="2741786" y="237923"/>
              </a:lnTo>
              <a:lnTo>
                <a:pt x="0" y="237923"/>
              </a:lnTo>
              <a:lnTo>
                <a:pt x="0" y="475847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D134E-5488-4581-941C-DC9AE1087ED4}">
      <dsp:nvSpPr>
        <dsp:cNvPr id="0" name=""/>
        <dsp:cNvSpPr/>
      </dsp:nvSpPr>
      <dsp:spPr>
        <a:xfrm>
          <a:off x="4350753" y="1406"/>
          <a:ext cx="1132969" cy="1132969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6F56D-7001-4E2D-8AA2-0C4F82186264}">
      <dsp:nvSpPr>
        <dsp:cNvPr id="0" name=""/>
        <dsp:cNvSpPr/>
      </dsp:nvSpPr>
      <dsp:spPr>
        <a:xfrm>
          <a:off x="4350753" y="1406"/>
          <a:ext cx="1132969" cy="1132969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8FB7F-2FB5-43AB-9C9D-45249F268839}">
      <dsp:nvSpPr>
        <dsp:cNvPr id="0" name=""/>
        <dsp:cNvSpPr/>
      </dsp:nvSpPr>
      <dsp:spPr>
        <a:xfrm>
          <a:off x="3784268" y="205340"/>
          <a:ext cx="2265939" cy="725100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Patient</a:t>
          </a:r>
          <a:endParaRPr lang="fr-FR" sz="2600" b="1" kern="1200" dirty="0"/>
        </a:p>
      </dsp:txBody>
      <dsp:txXfrm>
        <a:off x="3784268" y="205340"/>
        <a:ext cx="2265939" cy="725100"/>
      </dsp:txXfrm>
    </dsp:sp>
    <dsp:sp modelId="{99FD5DF1-A49A-46B1-99D5-598C4AE55E26}">
      <dsp:nvSpPr>
        <dsp:cNvPr id="0" name=""/>
        <dsp:cNvSpPr/>
      </dsp:nvSpPr>
      <dsp:spPr>
        <a:xfrm>
          <a:off x="1608966" y="1610223"/>
          <a:ext cx="1132969" cy="1132969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401D7-DF8A-43C9-8349-3DEA8903E58D}">
      <dsp:nvSpPr>
        <dsp:cNvPr id="0" name=""/>
        <dsp:cNvSpPr/>
      </dsp:nvSpPr>
      <dsp:spPr>
        <a:xfrm>
          <a:off x="1608966" y="1610223"/>
          <a:ext cx="1132969" cy="1132969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5C28-3B40-49F2-B3EA-FC64D0FB4421}">
      <dsp:nvSpPr>
        <dsp:cNvPr id="0" name=""/>
        <dsp:cNvSpPr/>
      </dsp:nvSpPr>
      <dsp:spPr>
        <a:xfrm>
          <a:off x="1042482" y="1814157"/>
          <a:ext cx="2265939" cy="725100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Prendre</a:t>
          </a:r>
          <a:r>
            <a:rPr lang="en-US" sz="2600" b="1" kern="1200" dirty="0" smtClean="0"/>
            <a:t> un </a:t>
          </a:r>
          <a:r>
            <a:rPr lang="en-US" sz="2600" b="1" kern="1200" dirty="0" err="1" smtClean="0"/>
            <a:t>rendez-vous</a:t>
          </a:r>
          <a:endParaRPr lang="fr-FR" sz="2600" b="1" kern="1200" dirty="0"/>
        </a:p>
      </dsp:txBody>
      <dsp:txXfrm>
        <a:off x="1042482" y="1814157"/>
        <a:ext cx="2265939" cy="725100"/>
      </dsp:txXfrm>
    </dsp:sp>
    <dsp:sp modelId="{7E760D2B-906D-4DEC-9BD7-BE17A8962DEB}">
      <dsp:nvSpPr>
        <dsp:cNvPr id="0" name=""/>
        <dsp:cNvSpPr/>
      </dsp:nvSpPr>
      <dsp:spPr>
        <a:xfrm>
          <a:off x="4350753" y="1610223"/>
          <a:ext cx="1132969" cy="1132969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BB996-21D7-451B-8138-49875D6D097C}">
      <dsp:nvSpPr>
        <dsp:cNvPr id="0" name=""/>
        <dsp:cNvSpPr/>
      </dsp:nvSpPr>
      <dsp:spPr>
        <a:xfrm>
          <a:off x="4350753" y="1610223"/>
          <a:ext cx="1132969" cy="1132969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97D01-5D47-4059-8B73-CED755C0CFF0}">
      <dsp:nvSpPr>
        <dsp:cNvPr id="0" name=""/>
        <dsp:cNvSpPr/>
      </dsp:nvSpPr>
      <dsp:spPr>
        <a:xfrm>
          <a:off x="3784268" y="1814157"/>
          <a:ext cx="2265939" cy="725100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Consulter le diagnostic</a:t>
          </a:r>
          <a:endParaRPr lang="fr-FR" sz="2600" b="1" kern="1200" dirty="0"/>
        </a:p>
      </dsp:txBody>
      <dsp:txXfrm>
        <a:off x="3784268" y="1814157"/>
        <a:ext cx="2265939" cy="725100"/>
      </dsp:txXfrm>
    </dsp:sp>
    <dsp:sp modelId="{64A7DDB0-F191-43D7-AA51-F9CA78EE6F6F}">
      <dsp:nvSpPr>
        <dsp:cNvPr id="0" name=""/>
        <dsp:cNvSpPr/>
      </dsp:nvSpPr>
      <dsp:spPr>
        <a:xfrm>
          <a:off x="7092539" y="1610223"/>
          <a:ext cx="1132969" cy="1132969"/>
        </a:xfrm>
        <a:prstGeom prst="arc">
          <a:avLst>
            <a:gd name="adj1" fmla="val 13200000"/>
            <a:gd name="adj2" fmla="val 192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BC36F-92D4-48CB-B3FC-793F926C9378}">
      <dsp:nvSpPr>
        <dsp:cNvPr id="0" name=""/>
        <dsp:cNvSpPr/>
      </dsp:nvSpPr>
      <dsp:spPr>
        <a:xfrm>
          <a:off x="7092539" y="1610223"/>
          <a:ext cx="1132969" cy="1132969"/>
        </a:xfrm>
        <a:prstGeom prst="arc">
          <a:avLst>
            <a:gd name="adj1" fmla="val 2400000"/>
            <a:gd name="adj2" fmla="val 8400000"/>
          </a:avLst>
        </a:pr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6089A-D8E2-4C16-BB4B-B94F0BDF149F}">
      <dsp:nvSpPr>
        <dsp:cNvPr id="0" name=""/>
        <dsp:cNvSpPr/>
      </dsp:nvSpPr>
      <dsp:spPr>
        <a:xfrm>
          <a:off x="6526054" y="1814157"/>
          <a:ext cx="2265939" cy="725100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Creation du </a:t>
          </a:r>
          <a:r>
            <a:rPr lang="en-US" sz="2600" b="1" kern="1200" dirty="0" err="1" smtClean="0"/>
            <a:t>compte</a:t>
          </a:r>
          <a:endParaRPr lang="fr-FR" sz="2600" b="1" kern="1200" dirty="0"/>
        </a:p>
      </dsp:txBody>
      <dsp:txXfrm>
        <a:off x="6526054" y="1814157"/>
        <a:ext cx="2265939" cy="725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FC57F-FF6C-42A6-B47C-CF563DB609F0}">
      <dsp:nvSpPr>
        <dsp:cNvPr id="0" name=""/>
        <dsp:cNvSpPr/>
      </dsp:nvSpPr>
      <dsp:spPr>
        <a:xfrm>
          <a:off x="0" y="52216"/>
          <a:ext cx="853440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MA" sz="4000" kern="1200" dirty="0"/>
            <a:t>But du projet</a:t>
          </a:r>
          <a:endParaRPr lang="en-US" sz="4000" kern="1200" dirty="0"/>
        </a:p>
      </dsp:txBody>
      <dsp:txXfrm>
        <a:off x="45692" y="97908"/>
        <a:ext cx="8443016" cy="844616"/>
      </dsp:txXfrm>
    </dsp:sp>
    <dsp:sp modelId="{18297F68-A47F-4075-B915-B505F9598C99}">
      <dsp:nvSpPr>
        <dsp:cNvPr id="0" name=""/>
        <dsp:cNvSpPr/>
      </dsp:nvSpPr>
      <dsp:spPr>
        <a:xfrm>
          <a:off x="0" y="988217"/>
          <a:ext cx="8534400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MA" sz="3100" kern="1200" dirty="0"/>
            <a:t>Conception et réalisation d’une application web de gestion d’une cabinet médicale.</a:t>
          </a:r>
          <a:endParaRPr lang="en-US" sz="3100" kern="1200" dirty="0"/>
        </a:p>
      </dsp:txBody>
      <dsp:txXfrm>
        <a:off x="0" y="988217"/>
        <a:ext cx="8534400" cy="931500"/>
      </dsp:txXfrm>
    </dsp:sp>
    <dsp:sp modelId="{F5CCB727-E12D-4F9C-80F3-4B0D15BDCA27}">
      <dsp:nvSpPr>
        <dsp:cNvPr id="0" name=""/>
        <dsp:cNvSpPr/>
      </dsp:nvSpPr>
      <dsp:spPr>
        <a:xfrm>
          <a:off x="0" y="1919717"/>
          <a:ext cx="853440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MA" sz="4000" kern="1200" dirty="0"/>
            <a:t>Travail réalisé</a:t>
          </a:r>
          <a:endParaRPr lang="en-US" sz="4000" kern="1200" dirty="0"/>
        </a:p>
      </dsp:txBody>
      <dsp:txXfrm>
        <a:off x="45692" y="1965409"/>
        <a:ext cx="8443016" cy="844616"/>
      </dsp:txXfrm>
    </dsp:sp>
    <dsp:sp modelId="{B448CBE3-FEB4-49C3-A310-52FEAE12D1C6}">
      <dsp:nvSpPr>
        <dsp:cNvPr id="0" name=""/>
        <dsp:cNvSpPr/>
      </dsp:nvSpPr>
      <dsp:spPr>
        <a:xfrm>
          <a:off x="0" y="2855717"/>
          <a:ext cx="8534400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MA" sz="3100" kern="1200" dirty="0"/>
            <a:t>Etude fonctionnelle et Etude Technique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MA" sz="3100" kern="1200" dirty="0"/>
            <a:t>Conception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MA" sz="3100" kern="1200" dirty="0"/>
            <a:t>Développement des interfaces de l’application</a:t>
          </a:r>
          <a:endParaRPr lang="en-US" sz="3100" kern="1200" dirty="0"/>
        </a:p>
      </dsp:txBody>
      <dsp:txXfrm>
        <a:off x="0" y="2855717"/>
        <a:ext cx="8534400" cy="1945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FC57F-FF6C-42A6-B47C-CF563DB609F0}">
      <dsp:nvSpPr>
        <dsp:cNvPr id="0" name=""/>
        <dsp:cNvSpPr/>
      </dsp:nvSpPr>
      <dsp:spPr>
        <a:xfrm>
          <a:off x="0" y="867114"/>
          <a:ext cx="9144000" cy="844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MA" sz="2800" kern="1200" dirty="0"/>
            <a:t>Perspectives</a:t>
          </a:r>
          <a:endParaRPr lang="en-US" sz="6500" kern="1200" dirty="0"/>
        </a:p>
      </dsp:txBody>
      <dsp:txXfrm>
        <a:off x="41211" y="908325"/>
        <a:ext cx="9061578" cy="761781"/>
      </dsp:txXfrm>
    </dsp:sp>
    <dsp:sp modelId="{18297F68-A47F-4075-B915-B505F9598C99}">
      <dsp:nvSpPr>
        <dsp:cNvPr id="0" name=""/>
        <dsp:cNvSpPr/>
      </dsp:nvSpPr>
      <dsp:spPr>
        <a:xfrm>
          <a:off x="0" y="1763358"/>
          <a:ext cx="9144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MA" sz="3200" kern="1200" dirty="0"/>
            <a:t>Développement de la partie mobile</a:t>
          </a:r>
          <a:endParaRPr lang="en-US" sz="3200" kern="1200" dirty="0"/>
        </a:p>
      </dsp:txBody>
      <dsp:txXfrm>
        <a:off x="0" y="1763358"/>
        <a:ext cx="91440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58268" y="2450441"/>
            <a:ext cx="7768324" cy="1727276"/>
          </a:xfrm>
        </p:spPr>
        <p:txBody>
          <a:bodyPr>
            <a:normAutofit/>
          </a:bodyPr>
          <a:lstStyle/>
          <a:p>
            <a:pPr algn="ctr"/>
            <a:r>
              <a:rPr lang="fr-M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et Réalisation d’une </a:t>
            </a:r>
            <a:r>
              <a:rPr lang="fr-M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web </a:t>
            </a:r>
            <a:r>
              <a:rPr lang="fr-M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GESTION DE CABINET </a:t>
            </a:r>
            <a:r>
              <a:rPr lang="fr-M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576" y="4506950"/>
            <a:ext cx="2883237" cy="1678546"/>
          </a:xfrm>
        </p:spPr>
        <p:txBody>
          <a:bodyPr>
            <a:normAutofit/>
          </a:bodyPr>
          <a:lstStyle/>
          <a:p>
            <a:pPr algn="l"/>
            <a:r>
              <a:rPr lang="fr-MA" b="1" dirty="0">
                <a:solidFill>
                  <a:schemeClr val="tx1"/>
                </a:solidFill>
              </a:rPr>
              <a:t>Réalisé par : </a:t>
            </a:r>
          </a:p>
          <a:p>
            <a:pPr algn="l"/>
            <a:r>
              <a:rPr lang="fr-MA" sz="1800" dirty="0" err="1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Alalou</a:t>
            </a:r>
            <a:r>
              <a:rPr lang="fr-MA" sz="18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Yassine</a:t>
            </a:r>
          </a:p>
          <a:p>
            <a:pPr algn="l"/>
            <a:r>
              <a:rPr lang="fr-MA" sz="18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ABID Hamza</a:t>
            </a:r>
          </a:p>
          <a:p>
            <a:pPr algn="l"/>
            <a:r>
              <a:rPr lang="fr-MA" sz="18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Sekkat Ali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61525" y="1388820"/>
            <a:ext cx="4751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400" b="1" dirty="0"/>
              <a:t>Projet de fin d’année</a:t>
            </a:r>
          </a:p>
          <a:p>
            <a:pPr algn="ctr"/>
            <a:r>
              <a:rPr lang="fr-MA" sz="2400" b="1" dirty="0"/>
              <a:t>Informatique et Réseaux </a:t>
            </a:r>
            <a:endParaRPr lang="fr-MA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898667" y="4531086"/>
            <a:ext cx="3181598" cy="2075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MA" b="1" dirty="0">
                <a:solidFill>
                  <a:schemeClr val="tx1"/>
                </a:solidFill>
              </a:rPr>
              <a:t>Encadré par : </a:t>
            </a:r>
          </a:p>
          <a:p>
            <a:pPr lvl="0"/>
            <a:r>
              <a:rPr lang="fr-MA" sz="18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M. </a:t>
            </a:r>
            <a:r>
              <a:rPr lang="fr-FR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Outmane</a:t>
            </a:r>
            <a:r>
              <a:rPr lang="fr-FR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Bourkoukou</a:t>
            </a:r>
            <a:endParaRPr lang="fr-FR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0"/>
            <a:endParaRPr lang="fr-F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0"/>
            <a:ext cx="8609901" cy="1025236"/>
          </a:xfrm>
          <a:prstGeom prst="rect">
            <a:avLst/>
          </a:prstGeom>
        </p:spPr>
      </p:pic>
      <p:pic>
        <p:nvPicPr>
          <p:cNvPr id="8" name="Picture 3" descr="C:\Users\hp\Downloads\3121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2099" cy="67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FA23FCDB-97C9-4D7C-8AD1-532CB12F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39" y="318781"/>
            <a:ext cx="10102210" cy="569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22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:\Users\hp\Desktop\Yassine\STAGES_PFA\ProjetDossier1\D.Sequenc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950" y="2147581"/>
            <a:ext cx="9278224" cy="3965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67916" y="0"/>
            <a:ext cx="10842379" cy="1094704"/>
          </a:xfrm>
        </p:spPr>
        <p:txBody>
          <a:bodyPr>
            <a:normAutofit/>
          </a:bodyPr>
          <a:lstStyle/>
          <a:p>
            <a:pPr algn="ctr"/>
            <a:r>
              <a:rPr lang="fr-MA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Diagramme de Séquence</a:t>
            </a:r>
            <a:endParaRPr 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A022073-31BD-492B-95B9-D3399282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2" y="897622"/>
            <a:ext cx="9781564" cy="5565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53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7113"/>
            <a:ext cx="10662074" cy="1149292"/>
          </a:xfrm>
        </p:spPr>
        <p:txBody>
          <a:bodyPr>
            <a:normAutofit/>
          </a:bodyPr>
          <a:lstStyle/>
          <a:p>
            <a:pPr algn="ctr"/>
            <a:r>
              <a:rPr lang="fr-MA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Diagramme de classe </a:t>
            </a:r>
            <a:endParaRPr 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6" name="Picture 2" descr="C:\Users\hp\Desktop\PFA_CabinetM\Diagramme de Classee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1" y="1233182"/>
            <a:ext cx="9253057" cy="54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439514" y="100829"/>
            <a:ext cx="1102268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MA" sz="6000" dirty="0">
                <a:latin typeface="Algerian" panose="04020705040A02060702" pitchFamily="82" charset="0"/>
              </a:rPr>
              <a:t>La mise en œuvre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1" y="591354"/>
            <a:ext cx="2486024" cy="618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>
            <a:off x="9505951" y="623681"/>
            <a:ext cx="2686048" cy="554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384636" y="1268914"/>
            <a:ext cx="8534400" cy="819946"/>
          </a:xfrm>
        </p:spPr>
        <p:txBody>
          <a:bodyPr>
            <a:normAutofit fontScale="90000"/>
          </a:bodyPr>
          <a:lstStyle/>
          <a:p>
            <a:pPr algn="ctr"/>
            <a:r>
              <a:rPr lang="fr-MA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Technologies et outils </a:t>
            </a:r>
            <a:r>
              <a:rPr lang="fr-MA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utilisées</a:t>
            </a:r>
            <a:endParaRPr 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1" name="Espace réservé du contenu 7" descr="C:\Users\hp\Desktop\Yassine\spring-boot-logo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4091003"/>
            <a:ext cx="1245276" cy="1177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/>
          <p:cNvSpPr txBox="1"/>
          <p:nvPr/>
        </p:nvSpPr>
        <p:spPr>
          <a:xfrm>
            <a:off x="2486025" y="4478929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SPRING BOOT</a:t>
            </a:r>
            <a:endParaRPr lang="fr-FR" b="1" dirty="0"/>
          </a:p>
        </p:txBody>
      </p:sp>
      <p:pic>
        <p:nvPicPr>
          <p:cNvPr id="13" name="Image 12" descr="C:\Users\hp\AppData\Local\Microsoft\Windows\INetCache\Content.Word\Angular_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2570147"/>
            <a:ext cx="1383818" cy="114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ZoneTexte 13"/>
          <p:cNvSpPr txBox="1"/>
          <p:nvPr/>
        </p:nvSpPr>
        <p:spPr>
          <a:xfrm>
            <a:off x="2486025" y="2942746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AngularJS</a:t>
            </a:r>
            <a:endParaRPr lang="fr-FR" b="1" dirty="0"/>
          </a:p>
        </p:txBody>
      </p:sp>
      <p:pic>
        <p:nvPicPr>
          <p:cNvPr id="17" name="Picture 2" descr="hibernat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4" y="5692674"/>
            <a:ext cx="1481282" cy="105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486025" y="601845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HIBERNATE</a:t>
            </a:r>
            <a:endParaRPr lang="fr-FR" b="1" dirty="0"/>
          </a:p>
        </p:txBody>
      </p:sp>
      <p:pic>
        <p:nvPicPr>
          <p:cNvPr id="1026" name="Picture 2" descr="C:\Users\hp\Desktop\g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01" y="2763753"/>
            <a:ext cx="1321458" cy="109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8091095" y="302803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Github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332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2" grpId="0"/>
      <p:bldP spid="14" grpId="0"/>
      <p:bldP spid="18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6608" y="267670"/>
            <a:ext cx="8534400" cy="1507067"/>
          </a:xfrm>
        </p:spPr>
        <p:txBody>
          <a:bodyPr/>
          <a:lstStyle/>
          <a:p>
            <a:pPr lvl="0"/>
            <a:r>
              <a:rPr lang="fr-FR" b="1" dirty="0"/>
              <a:t>Architecture de développement 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6" y="1711354"/>
            <a:ext cx="10091955" cy="4488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2421" y="1883923"/>
            <a:ext cx="8534400" cy="1507067"/>
          </a:xfrm>
        </p:spPr>
        <p:txBody>
          <a:bodyPr/>
          <a:lstStyle/>
          <a:p>
            <a:pPr algn="ctr"/>
            <a:r>
              <a:rPr lang="fr-MA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Simulation</a:t>
            </a:r>
            <a:endParaRPr lang="en-US" sz="4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669880"/>
              </p:ext>
            </p:extLst>
          </p:nvPr>
        </p:nvGraphicFramePr>
        <p:xfrm>
          <a:off x="666376" y="1748772"/>
          <a:ext cx="8534400" cy="485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re 1"/>
          <p:cNvSpPr txBox="1">
            <a:spLocks/>
          </p:cNvSpPr>
          <p:nvPr/>
        </p:nvSpPr>
        <p:spPr>
          <a:xfrm>
            <a:off x="439514" y="100829"/>
            <a:ext cx="1041584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MA" sz="6000" dirty="0">
                <a:latin typeface="Algerian" panose="04020705040A02060702" pitchFamily="82" charset="0"/>
              </a:rPr>
              <a:t>Conclusion et perspectives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1" y="591354"/>
            <a:ext cx="544944" cy="618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gauche 15"/>
          <p:cNvSpPr/>
          <p:nvPr/>
        </p:nvSpPr>
        <p:spPr>
          <a:xfrm>
            <a:off x="10754687" y="623681"/>
            <a:ext cx="1437312" cy="554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1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4" grpId="0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774172"/>
              </p:ext>
            </p:extLst>
          </p:nvPr>
        </p:nvGraphicFramePr>
        <p:xfrm>
          <a:off x="946374" y="1627111"/>
          <a:ext cx="9144000" cy="334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905163" y="513080"/>
            <a:ext cx="9144000" cy="844203"/>
            <a:chOff x="0" y="713576"/>
            <a:chExt cx="9144000" cy="844203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0" y="713576"/>
              <a:ext cx="9144000" cy="84420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211" y="754787"/>
              <a:ext cx="9061578" cy="761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MA" sz="2800" kern="1200" dirty="0"/>
                <a:t>Travail non réalisé</a:t>
              </a:r>
              <a:endParaRPr lang="en-US" sz="6500" kern="12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145309" y="1477174"/>
            <a:ext cx="9144000" cy="1076400"/>
            <a:chOff x="0" y="1763358"/>
            <a:chExt cx="9144000" cy="1076400"/>
          </a:xfrm>
        </p:grpSpPr>
        <p:sp>
          <p:nvSpPr>
            <p:cNvPr id="9" name="Rectangle 8"/>
            <p:cNvSpPr/>
            <p:nvPr/>
          </p:nvSpPr>
          <p:spPr>
            <a:xfrm>
              <a:off x="0" y="1763358"/>
              <a:ext cx="9144000" cy="10764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0" y="1763358"/>
              <a:ext cx="9144000" cy="1076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0322" tIns="40640" rIns="227584" bIns="40640" numCol="1" spcCol="1270" anchor="t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MA" sz="3200" kern="1200" dirty="0"/>
                <a:t>Développement d’un tableau de </a:t>
              </a:r>
              <a:r>
                <a:rPr lang="fr-MA" sz="3200" kern="1200" dirty="0" smtClean="0"/>
                <a:t>bord et un calendrier 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3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58268" y="2450441"/>
            <a:ext cx="7768324" cy="1727276"/>
          </a:xfrm>
        </p:spPr>
        <p:txBody>
          <a:bodyPr>
            <a:normAutofit/>
          </a:bodyPr>
          <a:lstStyle/>
          <a:p>
            <a:pPr algn="ctr"/>
            <a:r>
              <a:rPr lang="fr-M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 et Réalisation d’une application DE GESTION DE </a:t>
            </a:r>
            <a:r>
              <a:rPr lang="fr-MA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CABINET </a:t>
            </a:r>
            <a:r>
              <a:rPr lang="fr-MA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576" y="4506950"/>
            <a:ext cx="2883237" cy="1678546"/>
          </a:xfrm>
        </p:spPr>
        <p:txBody>
          <a:bodyPr>
            <a:normAutofit/>
          </a:bodyPr>
          <a:lstStyle/>
          <a:p>
            <a:pPr algn="l"/>
            <a:r>
              <a:rPr lang="fr-MA" b="1" dirty="0">
                <a:solidFill>
                  <a:schemeClr val="tx1"/>
                </a:solidFill>
              </a:rPr>
              <a:t>Réalisé par : </a:t>
            </a:r>
          </a:p>
          <a:p>
            <a:pPr algn="l"/>
            <a:r>
              <a:rPr lang="fr-MA" sz="1800" dirty="0" err="1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Alalou</a:t>
            </a:r>
            <a:r>
              <a:rPr lang="fr-MA" sz="18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Yassine</a:t>
            </a:r>
          </a:p>
          <a:p>
            <a:pPr algn="l"/>
            <a:r>
              <a:rPr lang="fr-MA" sz="18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ABID Hamza</a:t>
            </a:r>
          </a:p>
          <a:p>
            <a:pPr algn="l"/>
            <a:r>
              <a:rPr lang="fr-MA" sz="18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Sekkat Ali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61527" y="1850215"/>
            <a:ext cx="475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400" b="1" dirty="0"/>
              <a:t>Projet de fin d’année</a:t>
            </a:r>
          </a:p>
          <a:p>
            <a:pPr algn="ctr"/>
            <a:r>
              <a:rPr lang="fr-MA" sz="2400" b="1" dirty="0"/>
              <a:t>Informatique et Réseaux </a:t>
            </a:r>
            <a:endParaRPr lang="en-US" sz="2400" b="1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898667" y="4531086"/>
            <a:ext cx="3181598" cy="2075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MA" b="1" dirty="0">
                <a:solidFill>
                  <a:schemeClr val="tx1"/>
                </a:solidFill>
              </a:rPr>
              <a:t>Encadré par : </a:t>
            </a:r>
          </a:p>
          <a:p>
            <a:pPr lvl="0"/>
            <a:r>
              <a:rPr lang="fr-MA" sz="18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M. </a:t>
            </a:r>
            <a:r>
              <a:rPr lang="fr-FR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Outmane</a:t>
            </a:r>
            <a:r>
              <a:rPr lang="fr-FR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Bourkoukou</a:t>
            </a:r>
            <a:endParaRPr lang="fr-FR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0"/>
            <a:endParaRPr lang="fr-F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0"/>
            <a:ext cx="8609901" cy="1025236"/>
          </a:xfrm>
          <a:prstGeom prst="rect">
            <a:avLst/>
          </a:prstGeom>
        </p:spPr>
      </p:pic>
      <p:pic>
        <p:nvPicPr>
          <p:cNvPr id="8" name="Picture 3" descr="C:\Users\hp\Downloads\3121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2099" cy="67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9514" y="68502"/>
            <a:ext cx="11022682" cy="1507067"/>
          </a:xfrm>
        </p:spPr>
        <p:txBody>
          <a:bodyPr>
            <a:normAutofit/>
          </a:bodyPr>
          <a:lstStyle/>
          <a:p>
            <a:pPr algn="ctr"/>
            <a:r>
              <a:rPr lang="fr-MA" sz="6000" dirty="0">
                <a:solidFill>
                  <a:schemeClr val="tx1"/>
                </a:solidFill>
                <a:latin typeface="Algerian" panose="04020705040A02060702" pitchFamily="82" charset="0"/>
              </a:rPr>
              <a:t>PLAN</a:t>
            </a:r>
            <a:endParaRPr lang="en-US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8918" y="4219769"/>
            <a:ext cx="939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 Analyse et conception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8918" y="4681434"/>
            <a:ext cx="939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 Technologies 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utilisées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671782" y="260459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Problématique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71782" y="2973925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Etude fonctionnelle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1671782" y="3343257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Etude non fonctionnelle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1671782" y="3712589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Méthode</a:t>
            </a:r>
            <a:r>
              <a:rPr lang="en-US" b="1" dirty="0"/>
              <a:t> de </a:t>
            </a:r>
            <a:r>
              <a:rPr lang="fr-FR" b="1" dirty="0"/>
              <a:t>développement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58918" y="5143099"/>
            <a:ext cx="939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 La 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mise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en oeuvre du projet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58918" y="5604764"/>
            <a:ext cx="939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5. Conclusion et perspectives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0" y="822036"/>
            <a:ext cx="4823607" cy="618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gauche 23"/>
          <p:cNvSpPr/>
          <p:nvPr/>
        </p:nvSpPr>
        <p:spPr>
          <a:xfrm>
            <a:off x="7130472" y="854363"/>
            <a:ext cx="5061528" cy="554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91128" y="1989324"/>
            <a:ext cx="939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 Contexte 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générale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du projet 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3" grpId="0" animBg="1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0085" y="335560"/>
            <a:ext cx="5994399" cy="7216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La problematique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138" y="1831109"/>
            <a:ext cx="10266049" cy="431802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Obligation </a:t>
            </a:r>
            <a:r>
              <a:rPr lang="fr-FR" sz="2400" b="1" dirty="0"/>
              <a:t>de se </a:t>
            </a:r>
            <a:r>
              <a:rPr lang="fr-FR" sz="2400" b="1" dirty="0" smtClean="0"/>
              <a:t>déplacer au cabinet même </a:t>
            </a:r>
            <a:r>
              <a:rPr lang="fr-FR" sz="2400" b="1" dirty="0"/>
              <a:t>pour une simple prise, modification, suppression ou recherche d’un RDV. 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/>
          </a:p>
          <a:p>
            <a:r>
              <a:rPr lang="fr-FR" sz="2400" b="1" dirty="0"/>
              <a:t> Obligation de chercher dans plusieurs documents afin de trouver les fiches de RDV, consultations, médicaments et plannings voulues</a:t>
            </a:r>
            <a:r>
              <a:rPr lang="fr-FR" sz="2400" b="1" dirty="0" smtClean="0"/>
              <a:t>.</a:t>
            </a:r>
            <a:br>
              <a:rPr lang="fr-FR" sz="2400" b="1" dirty="0" smtClean="0"/>
            </a:br>
            <a:endParaRPr lang="fr-FR" sz="2400" b="1" dirty="0"/>
          </a:p>
          <a:p>
            <a:r>
              <a:rPr lang="fr-FR" sz="2400" b="1" dirty="0"/>
              <a:t> Obligation de se rende aux anciens documents pour voir les statistiques des RDV.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87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27447" y="360727"/>
            <a:ext cx="6153155" cy="705269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Etude fonctionnelle </a:t>
            </a:r>
            <a:endParaRPr lang="fr-FR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8772420"/>
              </p:ext>
            </p:extLst>
          </p:nvPr>
        </p:nvGraphicFramePr>
        <p:xfrm>
          <a:off x="166340" y="1694575"/>
          <a:ext cx="10722571" cy="4773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1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7277"/>
              </p:ext>
            </p:extLst>
          </p:nvPr>
        </p:nvGraphicFramePr>
        <p:xfrm>
          <a:off x="592138" y="317501"/>
          <a:ext cx="9652000" cy="2576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852893"/>
              </p:ext>
            </p:extLst>
          </p:nvPr>
        </p:nvGraphicFramePr>
        <p:xfrm>
          <a:off x="578840" y="3355596"/>
          <a:ext cx="9834476" cy="274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17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6887" y="662730"/>
            <a:ext cx="8534400" cy="641714"/>
          </a:xfrm>
        </p:spPr>
        <p:txBody>
          <a:bodyPr>
            <a:normAutofit/>
          </a:bodyPr>
          <a:lstStyle/>
          <a:p>
            <a:r>
              <a:rPr lang="fr-MA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Etude non-fonctionnelle</a:t>
            </a:r>
            <a:endParaRPr lang="fr-FR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8958" y="2197005"/>
            <a:ext cx="8534400" cy="3615267"/>
          </a:xfrm>
        </p:spPr>
        <p:txBody>
          <a:bodyPr>
            <a:normAutofit/>
          </a:bodyPr>
          <a:lstStyle/>
          <a:p>
            <a:r>
              <a:rPr lang="fr-FR" sz="2400" b="1" dirty="0"/>
              <a:t>Fiabilité</a:t>
            </a:r>
          </a:p>
          <a:p>
            <a:pPr lvl="0"/>
            <a:r>
              <a:rPr lang="fr-FR" sz="2400" b="1" dirty="0"/>
              <a:t>Ergonomie et bonne interface </a:t>
            </a:r>
            <a:endParaRPr lang="fr-FR" sz="2400" b="1" i="1" dirty="0"/>
          </a:p>
          <a:p>
            <a:r>
              <a:rPr lang="fr-FR" sz="2400" b="1" dirty="0"/>
              <a:t>Sécurité</a:t>
            </a:r>
          </a:p>
          <a:p>
            <a:pPr lvl="0"/>
            <a:r>
              <a:rPr lang="fr-FR" sz="2400" b="1" dirty="0"/>
              <a:t>Aptitude à la maintenance et la réutilisation</a:t>
            </a:r>
            <a:endParaRPr lang="fr-FR" sz="2400" b="1" i="1" dirty="0"/>
          </a:p>
          <a:p>
            <a:endParaRPr lang="fr-FR" dirty="0"/>
          </a:p>
          <a:p>
            <a:pPr marL="0" lvl="0" indent="0">
              <a:buNone/>
            </a:pPr>
            <a:endParaRPr lang="fr-FR" b="1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45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9532" y="192981"/>
            <a:ext cx="8263586" cy="671085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Methode de developpement </a:t>
            </a:r>
          </a:p>
        </p:txBody>
      </p:sp>
      <p:pic>
        <p:nvPicPr>
          <p:cNvPr id="5" name="Espace réservé du contenu 4" descr="E:\IIR3\Projet gestion pfa &amp; pfe\Rapport\modele cascad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8958" y="1542614"/>
            <a:ext cx="9479559" cy="5160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6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439514" y="100829"/>
            <a:ext cx="1102268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MA" sz="6000" dirty="0">
                <a:latin typeface="Algerian" panose="04020705040A02060702" pitchFamily="82" charset="0"/>
              </a:rPr>
              <a:t>Analyse et conception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1" y="591354"/>
            <a:ext cx="1385454" cy="618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>
            <a:off x="10557163" y="623681"/>
            <a:ext cx="1634835" cy="554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310584" y="1404366"/>
            <a:ext cx="8534400" cy="843884"/>
          </a:xfrm>
        </p:spPr>
        <p:txBody>
          <a:bodyPr>
            <a:normAutofit/>
          </a:bodyPr>
          <a:lstStyle/>
          <a:p>
            <a:pPr algn="ctr"/>
            <a:r>
              <a:rPr lang="fr-MA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UML</a:t>
            </a:r>
            <a:endParaRPr 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2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54" y="2365694"/>
            <a:ext cx="7592037" cy="3800213"/>
          </a:xfrm>
        </p:spPr>
      </p:pic>
    </p:spTree>
    <p:extLst>
      <p:ext uri="{BB962C8B-B14F-4D97-AF65-F5344CB8AC3E}">
        <p14:creationId xmlns:p14="http://schemas.microsoft.com/office/powerpoint/2010/main" val="19093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0669"/>
            <a:ext cx="10301681" cy="1098958"/>
          </a:xfrm>
        </p:spPr>
        <p:txBody>
          <a:bodyPr>
            <a:normAutofit/>
          </a:bodyPr>
          <a:lstStyle/>
          <a:p>
            <a:pPr algn="ctr"/>
            <a:r>
              <a:rPr lang="fr-MA" sz="32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Diagramme </a:t>
            </a:r>
            <a:r>
              <a:rPr lang="fr-MA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 cas d’utilisation</a:t>
            </a:r>
            <a:endParaRPr 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C06FCDBC-70A9-4418-80E4-311514927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58" y="1277732"/>
            <a:ext cx="10343625" cy="497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2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2438</TotalTime>
  <Words>263</Words>
  <Application>Microsoft Office PowerPoint</Application>
  <PresentationFormat>Personnalisé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Opulent</vt:lpstr>
      <vt:lpstr>Conception et Réalisation d’une application web DE GESTION DE CABINET MEDICAL</vt:lpstr>
      <vt:lpstr>PLAN</vt:lpstr>
      <vt:lpstr>La problematique </vt:lpstr>
      <vt:lpstr>Etude fonctionnelle </vt:lpstr>
      <vt:lpstr>Présentation PowerPoint</vt:lpstr>
      <vt:lpstr>Etude non-fonctionnelle</vt:lpstr>
      <vt:lpstr>Methode de developpement </vt:lpstr>
      <vt:lpstr>UML</vt:lpstr>
      <vt:lpstr>Diagramme des cas d’utilisation</vt:lpstr>
      <vt:lpstr>Présentation PowerPoint</vt:lpstr>
      <vt:lpstr>Diagramme de Séquence</vt:lpstr>
      <vt:lpstr>Présentation PowerPoint</vt:lpstr>
      <vt:lpstr>Diagramme de classe </vt:lpstr>
      <vt:lpstr>Technologies et outils utilisées</vt:lpstr>
      <vt:lpstr>Architecture de développement  </vt:lpstr>
      <vt:lpstr>Simulation</vt:lpstr>
      <vt:lpstr>Présentation PowerPoint</vt:lpstr>
      <vt:lpstr>Présentation PowerPoint</vt:lpstr>
      <vt:lpstr>Conception et Réalisation d’une application DE GESTION DE CABINET MEDICAL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de co-voiturage</dc:title>
  <dc:creator>yassine.alalou96@gmail.com</dc:creator>
  <cp:lastModifiedBy>Utilisateur Windows</cp:lastModifiedBy>
  <cp:revision>84</cp:revision>
  <dcterms:created xsi:type="dcterms:W3CDTF">2018-06-28T16:22:47Z</dcterms:created>
  <dcterms:modified xsi:type="dcterms:W3CDTF">2020-01-08T09:14:45Z</dcterms:modified>
</cp:coreProperties>
</file>