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3499-A69D-4913-BA73-17F2702D5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C85B6-8A32-4635-9A24-B32ACA129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291B-5616-47B5-B735-DA28F5DE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8C6-54C8-47E1-B87F-389F035C0641}" type="datetimeFigureOut">
              <a:rPr lang="fr-MA" smtClean="0"/>
              <a:t>07/07/2017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2A77-82AF-4A59-8D25-E65C98C8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DEAE-C28B-4073-A1B5-EC32590B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E8AF-8397-40F1-BEFD-1AE407521A8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2638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446C-4739-437E-92B1-B7B014A5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676CE-09A5-4AFD-8988-86B618E9E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E0B0-BC96-4F6C-9B51-69776138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8C6-54C8-47E1-B87F-389F035C0641}" type="datetimeFigureOut">
              <a:rPr lang="fr-MA" smtClean="0"/>
              <a:t>07/07/2017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5DEA-0DFD-4886-88A7-BF744022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8FA5-E10C-46DB-AA97-940DEFE0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E8AF-8397-40F1-BEFD-1AE407521A8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78187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7AF85-6BE3-4CBE-A436-266EFEC0F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C59FD-4C19-43F9-B86A-C742A7011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76D5-2D57-41F3-B30B-C98B85F6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8C6-54C8-47E1-B87F-389F035C0641}" type="datetimeFigureOut">
              <a:rPr lang="fr-MA" smtClean="0"/>
              <a:t>07/07/2017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C1662-B2BA-40EE-9F70-6298D81B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86D6-59CB-4965-A086-61B891CD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E8AF-8397-40F1-BEFD-1AE407521A8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4805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A20-21E9-4D3F-9C2A-AA3EC23F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AAAF-CFFC-4AAD-8946-B09F02D0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D181-99E2-42DD-9064-50DDA6E1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8C6-54C8-47E1-B87F-389F035C0641}" type="datetimeFigureOut">
              <a:rPr lang="fr-MA" smtClean="0"/>
              <a:t>07/07/2017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3DBE-A431-42FD-8A4D-699CF103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5854-47CD-4C19-958A-55B77020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E8AF-8397-40F1-BEFD-1AE407521A8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1526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E2CC-A528-4F56-9066-FA58BC9B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397BD-CB3B-4AAB-BD2A-686B80BC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B3FFA-96D6-4972-86A2-07FD9090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8C6-54C8-47E1-B87F-389F035C0641}" type="datetimeFigureOut">
              <a:rPr lang="fr-MA" smtClean="0"/>
              <a:t>07/07/2017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5ADB5-6E31-4FEA-B1F4-7D1DA6A1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29DD-EBCA-48D5-9916-60909DD6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E8AF-8397-40F1-BEFD-1AE407521A8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0151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E12C-95FB-4875-9B67-6F22E89C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E024-BBE0-4DDF-9538-08370F616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19752-1F29-4204-80BD-4BC5340B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73F41-BF17-45FC-8B07-2E3E7993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8C6-54C8-47E1-B87F-389F035C0641}" type="datetimeFigureOut">
              <a:rPr lang="fr-MA" smtClean="0"/>
              <a:t>07/07/2017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C1055-1661-49E7-9EEC-5121BE41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0D19C-FA7C-42F7-B50C-9DC9E89B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E8AF-8397-40F1-BEFD-1AE407521A8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470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3E74-E874-4E80-8393-0D4FFB63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6F87-1B07-4D90-A536-2B639023A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A7494-1BE6-46B5-A0F2-F8959F34C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96910-22E1-44BE-8254-57E5398BC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38E1C-9026-4209-9C5D-EEF27C713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D1DB3-14D5-436A-BEB3-7D9C5835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8C6-54C8-47E1-B87F-389F035C0641}" type="datetimeFigureOut">
              <a:rPr lang="fr-MA" smtClean="0"/>
              <a:t>07/07/2017</a:t>
            </a:fld>
            <a:endParaRPr lang="fr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9D200-5AA4-4CAA-A6B7-5410CDE7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F0DFB-DDE3-4890-ACD0-BE7B50E2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E8AF-8397-40F1-BEFD-1AE407521A8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7002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ADD2-2E6B-4A85-9043-B2E6D6BE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ED191-6A63-4853-84C7-BE33A912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8C6-54C8-47E1-B87F-389F035C0641}" type="datetimeFigureOut">
              <a:rPr lang="fr-MA" smtClean="0"/>
              <a:t>07/07/2017</a:t>
            </a:fld>
            <a:endParaRPr lang="fr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0B64E-FEB7-49A5-80C0-C2C85795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91661-FDF4-48D9-A6AB-6B3F3902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E8AF-8397-40F1-BEFD-1AE407521A8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7322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37745-B7C5-44BD-A40D-983E5946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8C6-54C8-47E1-B87F-389F035C0641}" type="datetimeFigureOut">
              <a:rPr lang="fr-MA" smtClean="0"/>
              <a:t>07/07/2017</a:t>
            </a:fld>
            <a:endParaRPr lang="fr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81840-9547-4106-AB19-F9876EED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BA780-4BA4-46E3-AAD2-00C3AF9E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E8AF-8397-40F1-BEFD-1AE407521A8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3507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8E94-5896-4967-A191-CB0EA1BE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B7FA-A3C4-45F4-9DF4-7B864C38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82ECE-8DEC-4AFE-B0A0-F1BC4B1A6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402C-4C20-4C34-A5DF-7DA3039A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8C6-54C8-47E1-B87F-389F035C0641}" type="datetimeFigureOut">
              <a:rPr lang="fr-MA" smtClean="0"/>
              <a:t>07/07/2017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DDFE-4AA5-47B8-8ABC-67BEF479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01B8-E3A5-4B92-B865-A5A19867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E8AF-8397-40F1-BEFD-1AE407521A8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709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F892-36ED-4531-8F93-E0193ADA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AB0F9-9B27-442E-8F33-31948A077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401DA-FCF8-4E45-9198-269FE4551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8BB33-D785-45FB-9D13-6F9FCFBE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8C6-54C8-47E1-B87F-389F035C0641}" type="datetimeFigureOut">
              <a:rPr lang="fr-MA" smtClean="0"/>
              <a:t>07/07/2017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EA18F-D06F-4F50-BB55-26076BB9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C7DB4-8876-482B-927F-B5B4130C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E8AF-8397-40F1-BEFD-1AE407521A8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8326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BC41A-9CC9-450F-9A0C-F15A92A7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67908-6442-4323-A260-19C1F306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B47CA-4DFD-47E2-949D-FFFCB5629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B8C6-54C8-47E1-B87F-389F035C0641}" type="datetimeFigureOut">
              <a:rPr lang="fr-MA" smtClean="0"/>
              <a:t>07/07/2017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BA9D-6C22-470F-8248-3DD76B928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ACB6-BAB9-4FCA-8A83-EF92183A1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E8AF-8397-40F1-BEFD-1AE407521A8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2047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EE7E133-C9F8-4B76-AA7E-E2D3D0F6B0AE}"/>
              </a:ext>
            </a:extLst>
          </p:cNvPr>
          <p:cNvGrpSpPr/>
          <p:nvPr/>
        </p:nvGrpSpPr>
        <p:grpSpPr>
          <a:xfrm>
            <a:off x="1618366" y="0"/>
            <a:ext cx="7938172" cy="5060649"/>
            <a:chOff x="2488521" y="361518"/>
            <a:chExt cx="7938172" cy="506064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D70776-F748-4A87-8444-9B1A3A9D1AA1}"/>
                </a:ext>
              </a:extLst>
            </p:cNvPr>
            <p:cNvCxnSpPr>
              <a:cxnSpLocks/>
            </p:cNvCxnSpPr>
            <p:nvPr/>
          </p:nvCxnSpPr>
          <p:spPr>
            <a:xfrm rot="8332560">
              <a:off x="6587188" y="361518"/>
              <a:ext cx="2910806" cy="3839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45B6BD-CF7F-4700-9168-726F9B6FA0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5073" y="2770161"/>
              <a:ext cx="33416" cy="119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C9053D-F138-4099-A364-4F075B85F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8571" y="2794106"/>
              <a:ext cx="1899918" cy="463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7F7373-49AF-417F-BAA1-0F9215C96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8521" y="3233075"/>
              <a:ext cx="1260298" cy="1490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76842F-F108-4185-8B3C-DFF3C4B06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7529" y="3951357"/>
              <a:ext cx="2383993" cy="1470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D0B1B0-1C7C-40DA-B9CD-02E2EBC8D7A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401522" y="2770162"/>
              <a:ext cx="0" cy="1197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CD5305-3EE8-4F89-8D75-185227CDC495}"/>
                </a:ext>
              </a:extLst>
            </p:cNvPr>
            <p:cNvCxnSpPr>
              <a:cxnSpLocks/>
            </p:cNvCxnSpPr>
            <p:nvPr/>
          </p:nvCxnSpPr>
          <p:spPr>
            <a:xfrm rot="8332560">
              <a:off x="2732170" y="1196956"/>
              <a:ext cx="2732923" cy="1715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838E6F-351C-4B4E-85D5-89F9FFAD8032}"/>
                </a:ext>
              </a:extLst>
            </p:cNvPr>
            <p:cNvCxnSpPr>
              <a:cxnSpLocks/>
            </p:cNvCxnSpPr>
            <p:nvPr/>
          </p:nvCxnSpPr>
          <p:spPr>
            <a:xfrm>
              <a:off x="2505228" y="2307263"/>
              <a:ext cx="0" cy="925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A150FF6-B25A-49AE-A050-5ED5C792CB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5228" y="2307263"/>
              <a:ext cx="1260302" cy="950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9AE74F7-10AD-41F7-A48B-D828D63C2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5529" y="3933654"/>
              <a:ext cx="1868005" cy="79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2291224-9CC6-4776-9A82-A5D83BED8A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3533" y="3951351"/>
              <a:ext cx="2409057" cy="1470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1B92765-A06A-4792-840F-163ACCD6B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8853" y="2770161"/>
              <a:ext cx="2357840" cy="88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9F24D5A-BF8E-4E0F-8627-019558128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44940" y="2794109"/>
              <a:ext cx="2465979" cy="89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326E981-A7C0-4E63-8634-5E70CED1BFCB}"/>
                </a:ext>
              </a:extLst>
            </p:cNvPr>
            <p:cNvCxnSpPr>
              <a:cxnSpLocks/>
            </p:cNvCxnSpPr>
            <p:nvPr/>
          </p:nvCxnSpPr>
          <p:spPr>
            <a:xfrm>
              <a:off x="3748818" y="3245177"/>
              <a:ext cx="6937" cy="1483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6A5F8F9-8E0D-4E70-82EA-3F0E89D8A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2591" y="3687703"/>
              <a:ext cx="26262" cy="1734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046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Lahsen EL MACHRAA</dc:creator>
  <cp:lastModifiedBy>Lahsen EL MACHRAA</cp:lastModifiedBy>
  <cp:revision>4</cp:revision>
  <dcterms:created xsi:type="dcterms:W3CDTF">2017-07-06T23:50:33Z</dcterms:created>
  <dcterms:modified xsi:type="dcterms:W3CDTF">2017-07-07T00:23:12Z</dcterms:modified>
</cp:coreProperties>
</file>