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Just 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B-4F15-AD10-4EC01FCF618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1B-4F15-AD10-4EC01FCF618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1B-4F15-AD10-4EC01FCF6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4546367"/>
        <c:axId val="1843366495"/>
      </c:barChart>
      <c:catAx>
        <c:axId val="180454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3366495"/>
        <c:crosses val="autoZero"/>
        <c:auto val="1"/>
        <c:lblAlgn val="ctr"/>
        <c:lblOffset val="100"/>
        <c:noMultiLvlLbl val="0"/>
      </c:catAx>
      <c:valAx>
        <c:axId val="184336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454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F25B8-76DD-4BBA-93B6-84A71FD43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B41A3B-2C01-45EF-854B-8DD4BF45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AAE36-7252-4561-903F-26AB6EF0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B18D8-5843-4E24-8706-428E03A0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402B7-50EA-430C-A5E0-A41CC5BC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E8719-1AE9-49E0-9698-73AB282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C33903-A93C-4455-9DE0-7327A592A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FCC92-2492-4210-A641-8F3902F1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DA2094-5593-499A-8655-CC8F6701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7090B-D612-44A4-8456-C30BA0B3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D23F53-0138-437B-AF21-26B48DBCF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476D9-2159-47A4-BB15-441D6F15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3488A-CFBF-44C4-A2AD-E7B269D6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FC6B0-4ADA-4272-A4A1-CB58B835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7FFC6-82A2-47B9-A70A-9ED1A7E2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B0F6B-3319-40EB-9B0B-E1245440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2E0E9-928E-41D0-990A-9D85BB14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104D5-76F5-4A21-AE7E-DA045ADE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33E4B0-0B50-4729-83EE-5A1E39AF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0AA8A-7844-4262-A047-3E995789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39F65-5A5F-471C-8D24-26F7585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9755F2-F32F-4E25-839D-9973704D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36062-3012-44D1-BB39-697A3AD2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76C56-EE84-43F6-81DF-9CFBE3C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51F06-2E2D-4BE6-A469-B94450A0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AFCFF-8097-4C53-906D-A9025606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A2374-EBA7-4414-A6A5-B3A4AF87A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1A1647-6DFE-4C91-ABDC-AC0C9D04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5C6846-A5D0-40BF-B600-9BC6E875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4F0359-8797-4436-8BAF-D82AD33B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017A1-F192-430B-B5CA-F325A5D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56676-01D0-4376-ADC9-D9B5237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4C06D-5676-4D84-A8D9-3A253EF5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1D3849-136F-43E8-8A86-1E8FE106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99C7BF-3DB3-41EC-B3CF-82C226BAC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327475-40BA-43B7-AC3B-02BCE4F7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B04293-754D-4558-942A-FF6FF9B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BFCFE4-8A3B-453A-ADCD-21477F52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8A72EF-F6DD-4242-93E1-670112A1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FEEAD-0D29-49D5-B4C0-4F460874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868AFF-20A7-4A1A-B75C-836E93B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0081D8-A833-4DB6-9D5A-80C127E7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EF5055-BD58-4806-AC7C-11A2650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BB2ABA-8C33-491E-A577-A25155C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3CF7F1-3F18-4FD1-9041-43625496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B4C4B1-42E5-481A-A63F-FA36B6D6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1F03-3CE9-4043-83C4-C4D8108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C1F77-D983-4A5B-B6EC-EA4DE300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1381AB-FC80-4C2D-8883-FAE4CB6B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DBA18-56A6-4EBC-A283-3719FAA9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5394E1-B957-478A-A0A1-378DF760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23AFDF-8CC5-4C2E-B3FD-AEE0761A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129C-FC3D-4374-BB20-8D22CA9E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60F0A1-4175-4697-A3B7-7F5D37E7D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AAA1F9-D406-42D8-8CD8-41E92BD9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65CC3-43C9-4276-BE83-337714B1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8B7F7-C8D3-458D-BBD6-3F444A04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41209-A563-48D1-BCDF-BF4D66DD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74A6BF-937B-416C-8578-7AF282BD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9575AA-AF38-461B-8348-E0757220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E7D2A-CB60-49EA-94EC-F47AC1AA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BEC6-E2EC-4290-8922-8CA52496C4B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7F23C-EE0B-41CF-AFBF-5BC2326ED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2697D-1804-4639-A663-71D97D7F4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F7B6-4B72-4F74-AE7B-AA22A702E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55DA2-0C63-4799-BF52-32C9A746096C}"/>
              </a:ext>
            </a:extLst>
          </p:cNvPr>
          <p:cNvSpPr/>
          <p:nvPr/>
        </p:nvSpPr>
        <p:spPr>
          <a:xfrm>
            <a:off x="2809782" y="1826581"/>
            <a:ext cx="5885895" cy="30627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Select language / </a:t>
            </a:r>
            <a:r>
              <a:rPr lang="ar-SA" sz="2400" dirty="0">
                <a:solidFill>
                  <a:schemeClr val="tx1"/>
                </a:solidFill>
              </a:rPr>
              <a:t>اختار اللغة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DA522-B823-4E32-83C7-2A57CBA4F507}"/>
              </a:ext>
            </a:extLst>
          </p:cNvPr>
          <p:cNvSpPr/>
          <p:nvPr/>
        </p:nvSpPr>
        <p:spPr>
          <a:xfrm>
            <a:off x="4128116" y="3684233"/>
            <a:ext cx="1509205" cy="3551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العربية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1E38F-2DE3-4AB3-982C-9C924744E272}"/>
              </a:ext>
            </a:extLst>
          </p:cNvPr>
          <p:cNvSpPr/>
          <p:nvPr/>
        </p:nvSpPr>
        <p:spPr>
          <a:xfrm>
            <a:off x="5930283" y="3684233"/>
            <a:ext cx="1509205" cy="3551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D0A9A01-FB63-402B-9011-3CE2CDF8F9F4}"/>
              </a:ext>
            </a:extLst>
          </p:cNvPr>
          <p:cNvGrpSpPr/>
          <p:nvPr/>
        </p:nvGrpSpPr>
        <p:grpSpPr>
          <a:xfrm>
            <a:off x="7186472" y="1826581"/>
            <a:ext cx="1509205" cy="428939"/>
            <a:chOff x="5894773" y="542648"/>
            <a:chExt cx="1509205" cy="3551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0F4082-1840-478D-8446-2E249C17B34E}"/>
                </a:ext>
              </a:extLst>
            </p:cNvPr>
            <p:cNvSpPr/>
            <p:nvPr/>
          </p:nvSpPr>
          <p:spPr>
            <a:xfrm>
              <a:off x="5894773" y="542648"/>
              <a:ext cx="1509205" cy="35510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DEDE39D2-8577-4AB1-98F3-5D74E3CFD8B4}"/>
                </a:ext>
              </a:extLst>
            </p:cNvPr>
            <p:cNvCxnSpPr/>
            <p:nvPr/>
          </p:nvCxnSpPr>
          <p:spPr>
            <a:xfrm>
              <a:off x="5953958" y="720201"/>
              <a:ext cx="3195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95FE4D-F671-4A9D-AF14-097DD0E5D3F8}"/>
                </a:ext>
              </a:extLst>
            </p:cNvPr>
            <p:cNvSpPr/>
            <p:nvPr/>
          </p:nvSpPr>
          <p:spPr>
            <a:xfrm>
              <a:off x="6559821" y="564880"/>
              <a:ext cx="250127" cy="2219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708A76-761E-45AE-8DFF-67407119FBC5}"/>
                </a:ext>
              </a:extLst>
            </p:cNvPr>
            <p:cNvSpPr/>
            <p:nvPr/>
          </p:nvSpPr>
          <p:spPr>
            <a:xfrm>
              <a:off x="6478109" y="620359"/>
              <a:ext cx="250127" cy="22191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igne de multiplication 7">
              <a:extLst>
                <a:ext uri="{FF2B5EF4-FFF2-40B4-BE49-F238E27FC236}">
                  <a16:creationId xmlns:a16="http://schemas.microsoft.com/office/drawing/2014/main" id="{11A3AADE-B356-4316-897F-46F609C3810C}"/>
                </a:ext>
              </a:extLst>
            </p:cNvPr>
            <p:cNvSpPr/>
            <p:nvPr/>
          </p:nvSpPr>
          <p:spPr>
            <a:xfrm>
              <a:off x="6976110" y="564880"/>
              <a:ext cx="358140" cy="332875"/>
            </a:xfrm>
            <a:prstGeom prst="mathMultiply">
              <a:avLst>
                <a:gd name="adj1" fmla="val 13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0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55DA2-0C63-4799-BF52-32C9A746096C}"/>
              </a:ext>
            </a:extLst>
          </p:cNvPr>
          <p:cNvSpPr/>
          <p:nvPr/>
        </p:nvSpPr>
        <p:spPr>
          <a:xfrm>
            <a:off x="159798" y="97654"/>
            <a:ext cx="11878322" cy="633172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7301B-3122-4AB4-970D-F3938112CCF1}"/>
              </a:ext>
            </a:extLst>
          </p:cNvPr>
          <p:cNvSpPr/>
          <p:nvPr/>
        </p:nvSpPr>
        <p:spPr>
          <a:xfrm>
            <a:off x="372862" y="550415"/>
            <a:ext cx="8016536" cy="355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C://…………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DA522-B823-4E32-83C7-2A57CBA4F507}"/>
              </a:ext>
            </a:extLst>
          </p:cNvPr>
          <p:cNvSpPr/>
          <p:nvPr/>
        </p:nvSpPr>
        <p:spPr>
          <a:xfrm>
            <a:off x="8584706" y="550415"/>
            <a:ext cx="1509205" cy="3551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0FAF5-8C42-462D-9ADB-57CC650CBA59}"/>
              </a:ext>
            </a:extLst>
          </p:cNvPr>
          <p:cNvSpPr/>
          <p:nvPr/>
        </p:nvSpPr>
        <p:spPr>
          <a:xfrm>
            <a:off x="435006" y="1296139"/>
            <a:ext cx="11461072" cy="49936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1ED36-C3B9-4D38-A7C9-4E9DD516BE51}"/>
              </a:ext>
            </a:extLst>
          </p:cNvPr>
          <p:cNvSpPr/>
          <p:nvPr/>
        </p:nvSpPr>
        <p:spPr>
          <a:xfrm>
            <a:off x="471995" y="1296139"/>
            <a:ext cx="1245834" cy="355107"/>
          </a:xfrm>
          <a:prstGeom prst="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D5E7E-23C6-448B-9B2C-F1AD7245A8C2}"/>
              </a:ext>
            </a:extLst>
          </p:cNvPr>
          <p:cNvSpPr/>
          <p:nvPr/>
        </p:nvSpPr>
        <p:spPr>
          <a:xfrm>
            <a:off x="2479828" y="1296138"/>
            <a:ext cx="1245834" cy="3551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A9EC6-61B8-4EB9-BF23-5E1F170AE696}"/>
              </a:ext>
            </a:extLst>
          </p:cNvPr>
          <p:cNvSpPr/>
          <p:nvPr/>
        </p:nvSpPr>
        <p:spPr>
          <a:xfrm>
            <a:off x="4487661" y="1296137"/>
            <a:ext cx="1245834" cy="3551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DC5EBA-0015-4F53-BDEF-59C56F7B863D}"/>
              </a:ext>
            </a:extLst>
          </p:cNvPr>
          <p:cNvSpPr/>
          <p:nvPr/>
        </p:nvSpPr>
        <p:spPr>
          <a:xfrm>
            <a:off x="6495494" y="1296136"/>
            <a:ext cx="1245834" cy="3551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82555-142D-4A0E-A58A-F00ECB8EFC08}"/>
              </a:ext>
            </a:extLst>
          </p:cNvPr>
          <p:cNvSpPr/>
          <p:nvPr/>
        </p:nvSpPr>
        <p:spPr>
          <a:xfrm>
            <a:off x="8503327" y="1296135"/>
            <a:ext cx="1245834" cy="3551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1E38F-2DE3-4AB3-982C-9C924744E272}"/>
              </a:ext>
            </a:extLst>
          </p:cNvPr>
          <p:cNvSpPr/>
          <p:nvPr/>
        </p:nvSpPr>
        <p:spPr>
          <a:xfrm>
            <a:off x="10386873" y="550415"/>
            <a:ext cx="1509205" cy="3551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409E5-7B64-4676-A3FA-0319A483E279}"/>
              </a:ext>
            </a:extLst>
          </p:cNvPr>
          <p:cNvSpPr/>
          <p:nvPr/>
        </p:nvSpPr>
        <p:spPr>
          <a:xfrm>
            <a:off x="10511160" y="1296130"/>
            <a:ext cx="1245834" cy="3551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D5F91-F151-4410-BB91-6588D4C1CF07}"/>
              </a:ext>
            </a:extLst>
          </p:cNvPr>
          <p:cNvSpPr/>
          <p:nvPr/>
        </p:nvSpPr>
        <p:spPr>
          <a:xfrm>
            <a:off x="1094912" y="1864308"/>
            <a:ext cx="1245835" cy="355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 Year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B29363-6438-48F8-A1B6-A3BE64930EB9}"/>
              </a:ext>
            </a:extLst>
          </p:cNvPr>
          <p:cNvSpPr/>
          <p:nvPr/>
        </p:nvSpPr>
        <p:spPr>
          <a:xfrm>
            <a:off x="3818879" y="1864305"/>
            <a:ext cx="1245835" cy="355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End Year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D29CA-E1D8-45F6-BD08-30CBC91A1700}"/>
              </a:ext>
            </a:extLst>
          </p:cNvPr>
          <p:cNvSpPr/>
          <p:nvPr/>
        </p:nvSpPr>
        <p:spPr>
          <a:xfrm>
            <a:off x="6542846" y="1864301"/>
            <a:ext cx="1245835" cy="355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by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067BB-6931-4F91-A6AD-1FCCE5225DA4}"/>
              </a:ext>
            </a:extLst>
          </p:cNvPr>
          <p:cNvSpPr/>
          <p:nvPr/>
        </p:nvSpPr>
        <p:spPr>
          <a:xfrm>
            <a:off x="2386610" y="1864304"/>
            <a:ext cx="1245835" cy="35510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2010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5D9E-84D7-4392-B42B-35FCF0B4CAC5}"/>
              </a:ext>
            </a:extLst>
          </p:cNvPr>
          <p:cNvSpPr/>
          <p:nvPr/>
        </p:nvSpPr>
        <p:spPr>
          <a:xfrm>
            <a:off x="5110577" y="1864301"/>
            <a:ext cx="1245835" cy="35510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2017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E6487-2170-40AD-B186-4F89626A5A65}"/>
              </a:ext>
            </a:extLst>
          </p:cNvPr>
          <p:cNvSpPr/>
          <p:nvPr/>
        </p:nvSpPr>
        <p:spPr>
          <a:xfrm>
            <a:off x="7834544" y="1864297"/>
            <a:ext cx="1245835" cy="35510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Department</a:t>
            </a:r>
          </a:p>
        </p:txBody>
      </p:sp>
      <p:graphicFrame>
        <p:nvGraphicFramePr>
          <p:cNvPr id="25" name="Graphique 24">
            <a:extLst>
              <a:ext uri="{FF2B5EF4-FFF2-40B4-BE49-F238E27FC236}">
                <a16:creationId xmlns:a16="http://schemas.microsoft.com/office/drawing/2014/main" id="{F4A473EC-10F3-4127-8CD7-CBFAFA19C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475677"/>
              </p:ext>
            </p:extLst>
          </p:nvPr>
        </p:nvGraphicFramePr>
        <p:xfrm>
          <a:off x="1266825" y="2610025"/>
          <a:ext cx="5089587" cy="311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76D6C9C9-FAE7-4746-BC7D-F51D89038BEC}"/>
              </a:ext>
            </a:extLst>
          </p:cNvPr>
          <p:cNvSpPr/>
          <p:nvPr/>
        </p:nvSpPr>
        <p:spPr>
          <a:xfrm>
            <a:off x="7013359" y="2874423"/>
            <a:ext cx="4482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	Série 1	Série 2	Série 3	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Catégorie 1	4,3	2,4	2	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Catégorie 2	2,5	4,4	2	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Catégorie 3	3,5	1,8	3	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Catégorie 4	4,5	2,8	5	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9C4F524-A0CE-4AD2-93A1-7476BDE5883B}"/>
              </a:ext>
            </a:extLst>
          </p:cNvPr>
          <p:cNvGrpSpPr/>
          <p:nvPr/>
        </p:nvGrpSpPr>
        <p:grpSpPr>
          <a:xfrm>
            <a:off x="10736580" y="97654"/>
            <a:ext cx="1283785" cy="355107"/>
            <a:chOff x="5894773" y="542648"/>
            <a:chExt cx="1509205" cy="355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BB838B-653B-4935-A91B-D73F0EA82B56}"/>
                </a:ext>
              </a:extLst>
            </p:cNvPr>
            <p:cNvSpPr/>
            <p:nvPr/>
          </p:nvSpPr>
          <p:spPr>
            <a:xfrm>
              <a:off x="5894773" y="542648"/>
              <a:ext cx="1509205" cy="35510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72E3968-9625-4C64-AC1C-30544643A758}"/>
                </a:ext>
              </a:extLst>
            </p:cNvPr>
            <p:cNvCxnSpPr/>
            <p:nvPr/>
          </p:nvCxnSpPr>
          <p:spPr>
            <a:xfrm>
              <a:off x="5953958" y="720201"/>
              <a:ext cx="3195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95EBBB-13CF-467C-BDE7-466CE2A8B158}"/>
                </a:ext>
              </a:extLst>
            </p:cNvPr>
            <p:cNvSpPr/>
            <p:nvPr/>
          </p:nvSpPr>
          <p:spPr>
            <a:xfrm>
              <a:off x="6559821" y="564880"/>
              <a:ext cx="250127" cy="2219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BA7DC50-7135-496C-B9F7-5A94B4E29FD0}"/>
                </a:ext>
              </a:extLst>
            </p:cNvPr>
            <p:cNvSpPr/>
            <p:nvPr/>
          </p:nvSpPr>
          <p:spPr>
            <a:xfrm>
              <a:off x="6478109" y="620359"/>
              <a:ext cx="250127" cy="22191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Signe de multiplication 31">
              <a:extLst>
                <a:ext uri="{FF2B5EF4-FFF2-40B4-BE49-F238E27FC236}">
                  <a16:creationId xmlns:a16="http://schemas.microsoft.com/office/drawing/2014/main" id="{6172D677-8D59-4840-9452-9A21C31B7F2F}"/>
                </a:ext>
              </a:extLst>
            </p:cNvPr>
            <p:cNvSpPr/>
            <p:nvPr/>
          </p:nvSpPr>
          <p:spPr>
            <a:xfrm>
              <a:off x="6976110" y="564880"/>
              <a:ext cx="358140" cy="332875"/>
            </a:xfrm>
            <a:prstGeom prst="mathMultiply">
              <a:avLst>
                <a:gd name="adj1" fmla="val 13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194C25-EE04-4B6E-A280-ED00463703F4}"/>
              </a:ext>
            </a:extLst>
          </p:cNvPr>
          <p:cNvSpPr/>
          <p:nvPr/>
        </p:nvSpPr>
        <p:spPr>
          <a:xfrm>
            <a:off x="6895157" y="5342127"/>
            <a:ext cx="4619904" cy="7726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 Word/PDF Report</a:t>
            </a:r>
          </a:p>
        </p:txBody>
      </p:sp>
    </p:spTree>
    <p:extLst>
      <p:ext uri="{BB962C8B-B14F-4D97-AF65-F5344CB8AC3E}">
        <p14:creationId xmlns:p14="http://schemas.microsoft.com/office/powerpoint/2010/main" val="1706502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 RABAI</dc:creator>
  <cp:lastModifiedBy>Med RABAI</cp:lastModifiedBy>
  <cp:revision>3</cp:revision>
  <dcterms:created xsi:type="dcterms:W3CDTF">2020-07-15T13:40:23Z</dcterms:created>
  <dcterms:modified xsi:type="dcterms:W3CDTF">2020-07-15T18:35:09Z</dcterms:modified>
</cp:coreProperties>
</file>