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ulesoft.com/studio" TargetMode="External"/><Relationship Id="rId3" Type="http://schemas.openxmlformats.org/officeDocument/2006/relationships/hyperlink" Target="https://thingspeak.com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5334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7000"/>
              <a:t>PESO-CONTAINER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600"/>
              <a:t>Autores:</a:t>
            </a:r>
          </a:p>
          <a:p>
            <a:pPr rtl="0">
              <a:spcBef>
                <a:spcPts val="0"/>
              </a:spcBef>
              <a:buNone/>
            </a:pPr>
            <a:r>
              <a:rPr lang="es" sz="2600"/>
              <a:t>	Pedro Soto Enríquez</a:t>
            </a:r>
          </a:p>
          <a:p>
            <a:pPr>
              <a:spcBef>
                <a:spcPts val="0"/>
              </a:spcBef>
              <a:buNone/>
            </a:pPr>
            <a:r>
              <a:rPr lang="es" sz="2600"/>
              <a:t>	Yassine Bouissef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Anypoint Studio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/>
              <a:t>Paso a paso: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/>
              <a:t>Configurar el componente HTTP: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62" y="2396325"/>
            <a:ext cx="54959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Anypoint Studio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2. </a:t>
            </a:r>
            <a:r>
              <a:rPr lang="es" u="sng"/>
              <a:t>Componente Java:</a:t>
            </a:r>
            <a:r>
              <a:rPr lang="es"/>
              <a:t> creamos un paquete y una clase nueva e introducimos el código.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294137"/>
            <a:ext cx="72485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Anypoint Studio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3. </a:t>
            </a:r>
            <a:r>
              <a:rPr lang="es" u="sng"/>
              <a:t>SMTP: </a:t>
            </a:r>
            <a:r>
              <a:rPr lang="es"/>
              <a:t>lo configuramos como vimos en clase.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037" y="1988287"/>
            <a:ext cx="6067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Transparencias Campus Virtual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https://thingspeak.com/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https://www.mulesoft.com/studio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Clases de Java utilizadas: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	-EventoRDP.java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-Transformador.java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Peso-Container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 Índice: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Descripción del proyecto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ThingSpeak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Simulación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Anypoint Studio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Referencias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Descripción del proyecto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Sistema de avisos en tiempo real del peso que tiene un contenedor de ropa, con ello podemos determinar en qué momento se llena y hay que recogerla.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00" y="2039925"/>
            <a:ext cx="2195400" cy="2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ThingSpeak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Creamos un canal en ThingSpeak  que reflejará el peso en tiempo real: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875" y="2256225"/>
            <a:ext cx="3818249" cy="26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Simulación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3400"/>
              <a:t>Escribimos un código en Java que publica en un canal de ThingSpeak, creado previamente, el incremento del peso cada 10 segundos.</a:t>
            </a:r>
          </a:p>
          <a:p>
            <a:pPr rtl="0">
              <a:spcBef>
                <a:spcPts val="0"/>
              </a:spcBef>
              <a:buNone/>
            </a:pPr>
            <a:r>
              <a:rPr lang="es" sz="3400"/>
              <a:t>El código es el siguiente: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0" y="78525"/>
            <a:ext cx="8661499" cy="4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0" y="559175"/>
            <a:ext cx="8902199" cy="4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Anypoint Studio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Creamos un proyecto nuevo en Anypoint para la obtención de datos del archivo .json que genera nuestro canal de ThingSpeak para generar un Map que contenga los datos y los muestre.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Anypoint Studio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063375"/>
            <a:ext cx="8372699" cy="418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700" u="sng"/>
              <a:t>Implementación:</a:t>
            </a:r>
          </a:p>
          <a:p>
            <a:pPr indent="-4000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700"/>
              <a:t>Componente Poll: Necesario para</a:t>
            </a:r>
            <a:r>
              <a:rPr lang="es" sz="2700"/>
              <a:t> procesar mensajes llamando activamente a un recurso en intervalos regulares.</a:t>
            </a:r>
          </a:p>
          <a:p>
            <a:pPr indent="-4000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700"/>
              <a:t>Conector HTTP:</a:t>
            </a:r>
            <a:r>
              <a:rPr lang="es" sz="2700"/>
              <a:t> indica la fuente de datos que usa.</a:t>
            </a:r>
          </a:p>
          <a:p>
            <a:pPr indent="-4000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700"/>
              <a:t>Componente Java:</a:t>
            </a:r>
            <a:r>
              <a:rPr lang="es" sz="2700"/>
              <a:t> procesa el formato de .json para una mayor legibilidad en el correo.</a:t>
            </a:r>
          </a:p>
          <a:p>
            <a:pPr indent="-4000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700"/>
              <a:t>SMTP:</a:t>
            </a:r>
            <a:r>
              <a:rPr lang="es" sz="2700"/>
              <a:t> Manda el objeto al correo indicado.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