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6/4/2020</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6/4/2020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6/4/2020</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6/4/2020</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6/4/2020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6/4/2020</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77464" y="802298"/>
            <a:ext cx="8637071" cy="2541431"/>
          </a:xfrm>
        </p:spPr>
        <p:txBody>
          <a:bodyPr>
            <a:normAutofit/>
          </a:bodyPr>
          <a:lstStyle/>
          <a:p>
            <a:r>
              <a:rPr lang="en-US" sz="5400" dirty="0"/>
              <a:t>CMS (Content Management System)</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lstStyle/>
          <a:p>
            <a:endParaRPr lang="en-US" dirty="0"/>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err="1"/>
              <a:t>Qu'est-ce</a:t>
            </a:r>
            <a:r>
              <a:rPr lang="en-US" dirty="0"/>
              <a:t> </a:t>
            </a:r>
            <a:r>
              <a:rPr lang="en-US" dirty="0" err="1"/>
              <a:t>qu'un</a:t>
            </a:r>
            <a:r>
              <a:rPr lang="en-US" dirty="0"/>
              <a:t> CMS</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fr-FR" dirty="0">
                <a:solidFill>
                  <a:srgbClr val="000000"/>
                </a:solidFill>
                <a:ea typeface="Tahoma" panose="020B0604030504040204" pitchFamily="34" charset="0"/>
                <a:cs typeface="Tahoma" panose="020B0604030504040204" pitchFamily="34" charset="0"/>
              </a:rPr>
              <a:t>L'acronyme CMS signifie Content Management System, pour système de gestion de contenu. C'est un type d'application web permettant de séparer le contenu de la mise en forme pour des sites web, et fournissant des moyens simplifiés d'éditer ce contenu. De cette manière, il est possible de maintenir et faire vivre un site web sans la moindre connaissance technique dans les métiers du Web.</a:t>
            </a:r>
          </a:p>
          <a:p>
            <a:pPr lvl="0"/>
            <a:r>
              <a:rPr lang="fr-FR" dirty="0">
                <a:solidFill>
                  <a:srgbClr val="000000"/>
                </a:solidFill>
                <a:ea typeface="Tahoma" panose="020B0604030504040204" pitchFamily="34" charset="0"/>
                <a:cs typeface="Tahoma" panose="020B0604030504040204" pitchFamily="34" charset="0"/>
              </a:rPr>
              <a:t>Il est bien important de comprendre cette séparation entre fond et forme. Un CMS n'orientera jamais le design d'un site.</a:t>
            </a:r>
            <a:endParaRPr lang="en-US"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err="1"/>
              <a:t>Interet</a:t>
            </a:r>
            <a:r>
              <a:rPr lang="en-US" dirty="0"/>
              <a:t> du CMS</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fr-FR" dirty="0">
                <a:solidFill>
                  <a:srgbClr val="000000"/>
                </a:solidFill>
                <a:ea typeface="Tahoma" panose="020B0604030504040204" pitchFamily="34" charset="0"/>
                <a:cs typeface="Tahoma" panose="020B0604030504040204" pitchFamily="34" charset="0"/>
              </a:rPr>
              <a:t>Pas besoin de beaucoup de connaissance</a:t>
            </a:r>
          </a:p>
          <a:p>
            <a:pPr lvl="0"/>
            <a:r>
              <a:rPr lang="fr-FR" dirty="0">
                <a:solidFill>
                  <a:srgbClr val="000000"/>
                </a:solidFill>
                <a:ea typeface="Tahoma" panose="020B0604030504040204" pitchFamily="34" charset="0"/>
                <a:cs typeface="Tahoma" panose="020B0604030504040204" pitchFamily="34" charset="0"/>
              </a:rPr>
              <a:t>Open source pour la plus part ( licence GPN)</a:t>
            </a:r>
          </a:p>
          <a:p>
            <a:pPr lvl="0"/>
            <a:r>
              <a:rPr lang="fr-FR" dirty="0">
                <a:solidFill>
                  <a:srgbClr val="000000"/>
                </a:solidFill>
                <a:ea typeface="Tahoma" panose="020B0604030504040204" pitchFamily="34" charset="0"/>
                <a:cs typeface="Tahoma" panose="020B0604030504040204" pitchFamily="34" charset="0"/>
              </a:rPr>
              <a:t>Accessible depuis n'importe qu'elle navigateur</a:t>
            </a:r>
          </a:p>
          <a:p>
            <a:pPr lvl="0"/>
            <a:r>
              <a:rPr lang="fr-FR" dirty="0">
                <a:solidFill>
                  <a:srgbClr val="000000"/>
                </a:solidFill>
                <a:ea typeface="Tahoma" panose="020B0604030504040204" pitchFamily="34" charset="0"/>
                <a:cs typeface="Tahoma" panose="020B0604030504040204" pitchFamily="34" charset="0"/>
              </a:rPr>
              <a:t>Travail a plusieurs</a:t>
            </a:r>
          </a:p>
          <a:p>
            <a:pPr lvl="0"/>
            <a:r>
              <a:rPr lang="fr-FR" dirty="0">
                <a:solidFill>
                  <a:srgbClr val="000000"/>
                </a:solidFill>
                <a:ea typeface="Tahoma" panose="020B0604030504040204" pitchFamily="34" charset="0"/>
                <a:cs typeface="Tahoma" panose="020B0604030504040204" pitchFamily="34" charset="0"/>
              </a:rPr>
              <a:t>Cout </a:t>
            </a:r>
            <a:r>
              <a:rPr lang="fr-FR" dirty="0" err="1">
                <a:solidFill>
                  <a:srgbClr val="000000"/>
                </a:solidFill>
                <a:ea typeface="Tahoma" panose="020B0604030504040204" pitchFamily="34" charset="0"/>
                <a:cs typeface="Tahoma" panose="020B0604030504040204" pitchFamily="34" charset="0"/>
              </a:rPr>
              <a:t>reduit</a:t>
            </a:r>
            <a:endParaRPr lang="fr-FR" dirty="0">
              <a:solidFill>
                <a:srgbClr val="000000"/>
              </a:solidFill>
              <a:ea typeface="Tahoma" panose="020B0604030504040204" pitchFamily="34" charset="0"/>
              <a:cs typeface="Tahoma" panose="020B0604030504040204" pitchFamily="34" charset="0"/>
            </a:endParaRPr>
          </a:p>
          <a:p>
            <a:pPr lvl="0"/>
            <a:r>
              <a:rPr lang="fr-FR" dirty="0">
                <a:solidFill>
                  <a:srgbClr val="000000"/>
                </a:solidFill>
                <a:ea typeface="Tahoma" panose="020B0604030504040204" pitchFamily="34" charset="0"/>
                <a:cs typeface="Tahoma" panose="020B0604030504040204" pitchFamily="34" charset="0"/>
              </a:rPr>
              <a:t>Interface Administrateur simple</a:t>
            </a:r>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WordPress et Joomla</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fr-FR" dirty="0"/>
              <a:t>Wordpress est un outil de blog très complet et très riche ce qui lui permet d’être également employé pour la construction de sites web. Il fait partie des outils de blog les plus évolués. Il est principalement reconnu pour ces fonctions de blogging.</a:t>
            </a:r>
          </a:p>
          <a:p>
            <a:pPr lvl="0"/>
            <a:r>
              <a:rPr lang="fr-FR" dirty="0"/>
              <a:t>Joomla! est un CMS Open Source distribué sous </a:t>
            </a:r>
            <a:r>
              <a:rPr lang="fr-FR" dirty="0" err="1"/>
              <a:t>license</a:t>
            </a:r>
            <a:r>
              <a:rPr lang="fr-FR" dirty="0"/>
              <a:t> GNU/GPL (gratuit) avec lequel vous pourrez mettre en ligne du contenu et mettre à disposition de vos visiteurs des services (forum, boutique en ligne, galerie photos, etc.), le tout sans connaissance technique particulière. .</a:t>
            </a:r>
          </a:p>
          <a:p>
            <a:pPr lvl="0"/>
            <a:r>
              <a:rPr lang="fr-FR" dirty="0"/>
              <a:t>Ces deux CMS, sont open source, c'est à dire qu'ils sont gratuits et accessible a tous.</a:t>
            </a:r>
            <a:endParaRPr lang="en-US" dirty="0"/>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normAutofit fontScale="90000"/>
          </a:bodyPr>
          <a:lstStyle/>
          <a:p>
            <a:r>
              <a:rPr lang="fr-FR" dirty="0"/>
              <a:t>Solution pour modifier l'interface d'un CMS</a:t>
            </a:r>
            <a:endParaRPr lang="en-US"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9610182" cy="3836725"/>
          </a:xfrm>
        </p:spPr>
        <p:txBody>
          <a:bodyPr>
            <a:normAutofit/>
          </a:bodyPr>
          <a:lstStyle/>
          <a:p>
            <a:pPr marL="285750" indent="-285750">
              <a:buFont typeface="Arial" panose="020B0604020202020204" pitchFamily="34" charset="0"/>
              <a:buChar char="•"/>
            </a:pPr>
            <a:r>
              <a:rPr lang="fr-FR" sz="2400" dirty="0"/>
              <a:t>L'utilisateur peut  modifier l'interface du </a:t>
            </a:r>
            <a:r>
              <a:rPr lang="fr-FR" sz="2400" dirty="0" err="1"/>
              <a:t>cms</a:t>
            </a:r>
            <a:r>
              <a:rPr lang="fr-FR" sz="2400" dirty="0"/>
              <a:t> </a:t>
            </a:r>
            <a:r>
              <a:rPr lang="fr-FR" sz="2400" dirty="0" err="1"/>
              <a:t>grace</a:t>
            </a:r>
            <a:r>
              <a:rPr lang="fr-FR" sz="2400" dirty="0"/>
              <a:t> au panneau d'administration, il peut </a:t>
            </a:r>
            <a:r>
              <a:rPr lang="fr-FR" sz="2400" dirty="0" err="1"/>
              <a:t>creer</a:t>
            </a:r>
            <a:r>
              <a:rPr lang="fr-FR" sz="2400" dirty="0"/>
              <a:t> des nouvelles page et les modifier au besoin.</a:t>
            </a:r>
          </a:p>
          <a:p>
            <a:pPr marL="285750" indent="-285750">
              <a:buFont typeface="Arial" panose="020B0604020202020204" pitchFamily="34" charset="0"/>
              <a:buChar char="•"/>
            </a:pPr>
            <a:r>
              <a:rPr lang="fr-FR" sz="2400" dirty="0"/>
              <a:t>L'utilisateur peut aussi utiliser le concept </a:t>
            </a:r>
            <a:r>
              <a:rPr lang="fr-FR" sz="2400" dirty="0" err="1"/>
              <a:t>WYSiWYG</a:t>
            </a:r>
            <a:r>
              <a:rPr lang="fr-FR" sz="2400" dirty="0"/>
              <a:t>, (</a:t>
            </a:r>
            <a:r>
              <a:rPr lang="fr-FR" sz="2400" dirty="0" err="1"/>
              <a:t>What</a:t>
            </a:r>
            <a:r>
              <a:rPr lang="fr-FR" sz="2400" dirty="0"/>
              <a:t> </a:t>
            </a:r>
            <a:r>
              <a:rPr lang="fr-FR" sz="2400" dirty="0" err="1"/>
              <a:t>you</a:t>
            </a:r>
            <a:r>
              <a:rPr lang="fr-FR" sz="2400" dirty="0"/>
              <a:t> </a:t>
            </a:r>
            <a:r>
              <a:rPr lang="fr-FR" sz="2400" dirty="0" err="1"/>
              <a:t>see</a:t>
            </a:r>
            <a:r>
              <a:rPr lang="fr-FR" sz="2400" dirty="0"/>
              <a:t> </a:t>
            </a:r>
            <a:r>
              <a:rPr lang="fr-FR" sz="2400" dirty="0" err="1"/>
              <a:t>is</a:t>
            </a:r>
            <a:r>
              <a:rPr lang="fr-FR" sz="2400" dirty="0"/>
              <a:t> </a:t>
            </a:r>
            <a:r>
              <a:rPr lang="fr-FR" sz="2400" dirty="0" err="1"/>
              <a:t>what</a:t>
            </a:r>
            <a:r>
              <a:rPr lang="fr-FR" sz="2400" dirty="0"/>
              <a:t> </a:t>
            </a:r>
            <a:r>
              <a:rPr lang="fr-FR" sz="2400" dirty="0" err="1"/>
              <a:t>you</a:t>
            </a:r>
            <a:r>
              <a:rPr lang="fr-FR" sz="2400" dirty="0"/>
              <a:t> </a:t>
            </a:r>
            <a:r>
              <a:rPr lang="fr-FR" sz="2400" dirty="0" err="1"/>
              <a:t>get</a:t>
            </a:r>
            <a:r>
              <a:rPr lang="fr-FR" sz="2400" dirty="0"/>
              <a:t>).  Cela permet de visualiser résultat obtenue. "tel affichage, tel résultat ".</a:t>
            </a:r>
            <a:endParaRPr lang="en-US" sz="2400" dirty="0"/>
          </a:p>
        </p:txBody>
      </p:sp>
    </p:spTree>
    <p:extLst>
      <p:ext uri="{BB962C8B-B14F-4D97-AF65-F5344CB8AC3E}">
        <p14:creationId xmlns:p14="http://schemas.microsoft.com/office/powerpoint/2010/main" val="4164098364"/>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 presentation</Template>
  <TotalTime>0</TotalTime>
  <Words>314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Gallery</vt:lpstr>
      <vt:lpstr>CMS (Content Management System)</vt:lpstr>
      <vt:lpstr>Qu'est-ce qu'un CMS</vt:lpstr>
      <vt:lpstr>Interet du CMS</vt:lpstr>
      <vt:lpstr>WordPress et Joomla</vt:lpstr>
      <vt:lpstr>Solution pour modifier l'interface d'un CMS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2020-06-04T10:36:01Z</dcterms:created>
  <dcterms:modified xsi:type="dcterms:W3CDTF">2020-06-04T10:42:43Z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