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9" r:id="rId3"/>
    <p:sldId id="263" r:id="rId4"/>
    <p:sldId id="257" r:id="rId5"/>
    <p:sldId id="260" r:id="rId6"/>
    <p:sldId id="25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08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21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2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2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0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5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A3D8B1E-E478-1387-5113-C191D0C52272}"/>
              </a:ext>
            </a:extLst>
          </p:cNvPr>
          <p:cNvSpPr txBox="1"/>
          <p:nvPr/>
        </p:nvSpPr>
        <p:spPr>
          <a:xfrm>
            <a:off x="1649896" y="1540565"/>
            <a:ext cx="101478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DOTNET 8</a:t>
            </a:r>
          </a:p>
          <a:p>
            <a:pPr algn="ctr"/>
            <a:r>
              <a:rPr lang="fr-FR" sz="4000" i="1" dirty="0">
                <a:latin typeface="Arial" panose="020B0604020202020204" pitchFamily="34" charset="0"/>
                <a:cs typeface="Arial" panose="020B0604020202020204" pitchFamily="34" charset="0"/>
              </a:rPr>
              <a:t>Web Application </a:t>
            </a:r>
            <a:r>
              <a:rPr lang="fr-FR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4000" i="1" dirty="0">
                <a:latin typeface="Arial" panose="020B0604020202020204" pitchFamily="34" charset="0"/>
                <a:cs typeface="Arial" panose="020B0604020202020204" pitchFamily="34" charset="0"/>
              </a:rPr>
              <a:t> ASP.NET CORE WEB API (REST)</a:t>
            </a:r>
          </a:p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Yassine Driouich</a:t>
            </a: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MVP Microsoft &amp; Consultant DotNet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972372-A938-1C05-1047-8B634C29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49D14-9523-4C4A-FE79-82A4A0B3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API</a:t>
            </a:r>
            <a:endParaRPr lang="de-D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D9F6C-B017-0882-5253-E6AE5314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0" i="0" dirty="0">
                <a:solidFill>
                  <a:srgbClr val="213343"/>
                </a:solidFill>
                <a:effectLst/>
                <a:latin typeface="Lexend Deca"/>
              </a:rPr>
              <a:t>Une API REST(</a:t>
            </a:r>
            <a:r>
              <a:rPr lang="de-DE" sz="2800" b="1" i="0" dirty="0">
                <a:solidFill>
                  <a:srgbClr val="040C28"/>
                </a:solidFill>
                <a:effectLst/>
                <a:latin typeface="Google Sans"/>
              </a:rPr>
              <a:t>Representational State Transfer</a:t>
            </a:r>
            <a:r>
              <a:rPr lang="de-DE" sz="2800" b="0" i="0" dirty="0">
                <a:solidFill>
                  <a:srgbClr val="040C28"/>
                </a:solidFill>
                <a:effectLst/>
                <a:latin typeface="Google Sans"/>
              </a:rPr>
              <a:t>)</a:t>
            </a:r>
            <a:r>
              <a:rPr lang="fr-FR" sz="2800" b="0" i="0" dirty="0">
                <a:solidFill>
                  <a:srgbClr val="213343"/>
                </a:solidFill>
                <a:effectLst/>
                <a:latin typeface="Lexend Deca"/>
              </a:rPr>
              <a:t> est une interface de programmation d'application (API) qui permet d'établir une communication entre plusieurs logiciels. Grâce à elle, des logiciels d'applications utilisant différents systèmes d'exploitation peuvent interagir et partager des informations par l'intermédiaire du protocole HTTP(</a:t>
            </a:r>
            <a:r>
              <a:rPr lang="de-DE" sz="2800" b="1" i="0" dirty="0">
                <a:solidFill>
                  <a:srgbClr val="333333"/>
                </a:solidFill>
                <a:effectLst/>
                <a:latin typeface="OpenSansRegular"/>
              </a:rPr>
              <a:t>Hypertext Transfer Protocol</a:t>
            </a:r>
            <a:r>
              <a:rPr lang="de-DE" sz="2800" b="0" i="0" dirty="0">
                <a:solidFill>
                  <a:srgbClr val="333333"/>
                </a:solidFill>
                <a:effectLst/>
                <a:latin typeface="OpenSansRegular"/>
              </a:rPr>
              <a:t> )</a:t>
            </a:r>
            <a:r>
              <a:rPr lang="fr-FR" sz="2800" b="0" i="0" dirty="0">
                <a:solidFill>
                  <a:srgbClr val="213343"/>
                </a:solidFill>
                <a:effectLst/>
                <a:latin typeface="Lexend Deca"/>
              </a:rPr>
              <a:t>.</a:t>
            </a:r>
          </a:p>
          <a:p>
            <a:pPr marL="0" indent="0">
              <a:buNone/>
            </a:pPr>
            <a:r>
              <a:rPr lang="fr-FR" dirty="0">
                <a:solidFill>
                  <a:srgbClr val="1F2933"/>
                </a:solidFill>
                <a:latin typeface="-apple-system"/>
              </a:rPr>
              <a:t> </a:t>
            </a:r>
            <a:endParaRPr lang="de-D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516088-2821-CC1A-2A37-90C225FA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A11CA28-4EC8-5F13-6B5C-A30CC6B4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F9E882-533D-1E0F-4AD6-A0F8705C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89" y="980231"/>
            <a:ext cx="8534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0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A8FF23-F461-0D10-4842-0A67BF5C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9" y="624110"/>
            <a:ext cx="9163442" cy="551369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B4E9AF-AA19-1548-17E2-53813FD0E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A68C-18F9-5411-3F09-B6C27336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 VERBS</a:t>
            </a:r>
            <a:endParaRPr lang="de-D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6AD796-B591-E0FE-D657-74189BE17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775" y="1373587"/>
            <a:ext cx="10099070" cy="4393096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59F527-68FA-BF12-41D3-DB511C4B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5974D-E402-A1F3-371E-BD9F1713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	XML VS JSON</a:t>
            </a:r>
            <a:endParaRPr lang="de-DE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ADADDC-4F8A-37A8-D3F7-9404B764F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673" y="2018609"/>
            <a:ext cx="10751112" cy="3080165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CBE36D4-BB30-E61D-6FB9-132877B8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F0A74-C8FA-A733-B6DC-63387425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974" y="1729409"/>
            <a:ext cx="9377638" cy="4181813"/>
          </a:xfrm>
        </p:spPr>
        <p:txBody>
          <a:bodyPr>
            <a:normAutofit/>
          </a:bodyPr>
          <a:lstStyle/>
          <a:p>
            <a:r>
              <a:rPr lang="fr-FR" sz="2800" dirty="0"/>
              <a:t>Application Name : </a:t>
            </a:r>
            <a:r>
              <a:rPr lang="fr-FR" sz="2800" b="1" dirty="0">
                <a:solidFill>
                  <a:schemeClr val="accent3"/>
                </a:solidFill>
              </a:rPr>
              <a:t>BookStore</a:t>
            </a:r>
          </a:p>
          <a:p>
            <a:r>
              <a:rPr lang="fr-FR" sz="2800" dirty="0"/>
              <a:t>IDE : </a:t>
            </a:r>
            <a:r>
              <a:rPr lang="fr-FR" sz="2800" b="1" dirty="0">
                <a:solidFill>
                  <a:schemeClr val="accent3"/>
                </a:solidFill>
              </a:rPr>
              <a:t>Visual Studio 2022</a:t>
            </a:r>
          </a:p>
          <a:p>
            <a:r>
              <a:rPr lang="fr-FR" sz="2800" dirty="0"/>
              <a:t>Technology: </a:t>
            </a:r>
            <a:r>
              <a:rPr lang="fr-FR" sz="2800" b="1" dirty="0">
                <a:solidFill>
                  <a:schemeClr val="accent3"/>
                </a:solidFill>
              </a:rPr>
              <a:t>ASP.NET CORE WEB API (DotNet 8)</a:t>
            </a:r>
          </a:p>
          <a:p>
            <a:r>
              <a:rPr lang="fr-FR" sz="2800" dirty="0"/>
              <a:t>Language: </a:t>
            </a:r>
            <a:r>
              <a:rPr lang="fr-FR" sz="2800" b="1" dirty="0">
                <a:solidFill>
                  <a:schemeClr val="accent3"/>
                </a:solidFill>
              </a:rPr>
              <a:t>C# 12</a:t>
            </a:r>
          </a:p>
          <a:p>
            <a:r>
              <a:rPr lang="fr-FR" sz="2800" dirty="0"/>
              <a:t>ORM: </a:t>
            </a:r>
            <a:r>
              <a:rPr lang="fr-FR" sz="2800" b="1" dirty="0">
                <a:solidFill>
                  <a:schemeClr val="accent3"/>
                </a:solidFill>
              </a:rPr>
              <a:t>EF CORE 8 (Code First)</a:t>
            </a:r>
          </a:p>
          <a:p>
            <a:r>
              <a:rPr lang="fr-FR" sz="2800" dirty="0"/>
              <a:t>Documentation: </a:t>
            </a:r>
            <a:r>
              <a:rPr lang="fr-FR" sz="2800" b="1" dirty="0">
                <a:solidFill>
                  <a:schemeClr val="accent3"/>
                </a:solidFill>
              </a:rPr>
              <a:t>Swagger</a:t>
            </a:r>
          </a:p>
          <a:p>
            <a:r>
              <a:rPr lang="fr-FR" sz="2800" dirty="0"/>
              <a:t>Architecture Type : </a:t>
            </a:r>
            <a:r>
              <a:rPr lang="fr-FR" sz="2800" b="1" dirty="0">
                <a:solidFill>
                  <a:schemeClr val="accent3"/>
                </a:solidFill>
              </a:rPr>
              <a:t>All in One Architecture</a:t>
            </a:r>
            <a:endParaRPr lang="de-DE" sz="2800" b="1" dirty="0">
              <a:solidFill>
                <a:schemeClr val="accent3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9B59B3-B9C2-99D7-8CD7-F7A335C7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1A7FB-A1B3-F0EE-1DEB-C326D642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Name  : </a:t>
            </a:r>
            <a:r>
              <a:rPr lang="fr-FR" b="1" dirty="0">
                <a:solidFill>
                  <a:schemeClr val="accent3"/>
                </a:solidFill>
              </a:rPr>
              <a:t>Book</a:t>
            </a:r>
            <a:endParaRPr lang="de-DE" b="1" dirty="0">
              <a:solidFill>
                <a:schemeClr val="accent3"/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ED13C32-5468-98EC-C432-F821778F1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73449"/>
              </p:ext>
            </p:extLst>
          </p:nvPr>
        </p:nvGraphicFramePr>
        <p:xfrm>
          <a:off x="1470991" y="2016125"/>
          <a:ext cx="9583260" cy="35497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1622">
                  <a:extLst>
                    <a:ext uri="{9D8B030D-6E8A-4147-A177-3AD203B41FA5}">
                      <a16:colId xmlns:a16="http://schemas.microsoft.com/office/drawing/2014/main" val="3637488560"/>
                    </a:ext>
                  </a:extLst>
                </a:gridCol>
                <a:gridCol w="4801638">
                  <a:extLst>
                    <a:ext uri="{9D8B030D-6E8A-4147-A177-3AD203B41FA5}">
                      <a16:colId xmlns:a16="http://schemas.microsoft.com/office/drawing/2014/main" val="2607628692"/>
                    </a:ext>
                  </a:extLst>
                </a:gridCol>
              </a:tblGrid>
              <a:tr h="59163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Columns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Data 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33442"/>
                  </a:ext>
                </a:extLst>
              </a:tr>
              <a:tr h="591631">
                <a:tc>
                  <a:txBody>
                    <a:bodyPr/>
                    <a:lstStyle/>
                    <a:p>
                      <a:r>
                        <a:rPr lang="de-DE" sz="2400" kern="1200" dirty="0">
                          <a:solidFill>
                            <a:schemeClr val="dk1"/>
                          </a:solidFill>
                        </a:rPr>
                        <a:t>Id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int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775759"/>
                  </a:ext>
                </a:extLst>
              </a:tr>
              <a:tr h="591631">
                <a:tc>
                  <a:txBody>
                    <a:bodyPr/>
                    <a:lstStyle/>
                    <a:p>
                      <a:r>
                        <a:rPr lang="fr-FR" sz="2400" dirty="0"/>
                        <a:t>Title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string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616297"/>
                  </a:ext>
                </a:extLst>
              </a:tr>
              <a:tr h="591631">
                <a:tc>
                  <a:txBody>
                    <a:bodyPr/>
                    <a:lstStyle/>
                    <a:p>
                      <a:r>
                        <a:rPr lang="de-DE" sz="2400" kern="1200" dirty="0">
                          <a:solidFill>
                            <a:schemeClr val="dk1"/>
                          </a:solidFill>
                        </a:rPr>
                        <a:t>Author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string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36441"/>
                  </a:ext>
                </a:extLst>
              </a:tr>
              <a:tr h="591631">
                <a:tc>
                  <a:txBody>
                    <a:bodyPr/>
                    <a:lstStyle/>
                    <a:p>
                      <a:r>
                        <a:rPr lang="de-DE" sz="2400" kern="1200" dirty="0">
                          <a:solidFill>
                            <a:schemeClr val="dk1"/>
                          </a:solidFill>
                        </a:rPr>
                        <a:t>PageNumber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int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66758"/>
                  </a:ext>
                </a:extLst>
              </a:tr>
              <a:tr h="591631">
                <a:tc>
                  <a:txBody>
                    <a:bodyPr/>
                    <a:lstStyle/>
                    <a:p>
                      <a:r>
                        <a:rPr lang="de-DE" sz="2400" kern="1200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string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859569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F07EE684-2AEB-780E-DE7A-8687A756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2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08D5F6E-DDF0-FF65-0E72-F920D33F504B}"/>
              </a:ext>
            </a:extLst>
          </p:cNvPr>
          <p:cNvSpPr txBox="1"/>
          <p:nvPr/>
        </p:nvSpPr>
        <p:spPr>
          <a:xfrm>
            <a:off x="1965462" y="1659041"/>
            <a:ext cx="981240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T</a:t>
            </a:r>
            <a:r>
              <a:rPr lang="de-DE" sz="66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hank You for your </a:t>
            </a:r>
            <a:r>
              <a:rPr lang="de-DE" sz="6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A</a:t>
            </a:r>
            <a:r>
              <a:rPr lang="de-DE" sz="66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ttention</a:t>
            </a:r>
            <a:endParaRPr lang="de-DE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ell MT" panose="02020503060305020303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47C9F3-F814-DB0C-DDCB-1619FD31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9" y="5766683"/>
            <a:ext cx="1206611" cy="10913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B3791D-35F1-9DAE-4D9E-DBA96AF81C7B}"/>
              </a:ext>
            </a:extLst>
          </p:cNvPr>
          <p:cNvSpPr txBox="1"/>
          <p:nvPr/>
        </p:nvSpPr>
        <p:spPr>
          <a:xfrm>
            <a:off x="4169643" y="4215893"/>
            <a:ext cx="60976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rgbClr val="0070C0"/>
                </a:solidFill>
              </a:rPr>
              <a:t>Yassine Driouich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82310424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158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Bell MT</vt:lpstr>
      <vt:lpstr>Century Gothic</vt:lpstr>
      <vt:lpstr>Google Sans</vt:lpstr>
      <vt:lpstr>Lexend Deca</vt:lpstr>
      <vt:lpstr>OpenSansRegular</vt:lpstr>
      <vt:lpstr>Wingdings 3</vt:lpstr>
      <vt:lpstr>Brin</vt:lpstr>
      <vt:lpstr>Présentation PowerPoint</vt:lpstr>
      <vt:lpstr>REST API</vt:lpstr>
      <vt:lpstr>Présentation PowerPoint</vt:lpstr>
      <vt:lpstr>Présentation PowerPoint</vt:lpstr>
      <vt:lpstr>HTTP  VERBS</vt:lpstr>
      <vt:lpstr>    XML VS JSON</vt:lpstr>
      <vt:lpstr>Présentation PowerPoint</vt:lpstr>
      <vt:lpstr>Table Name  : Book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 Driouich</dc:creator>
  <cp:lastModifiedBy>Yassine Driouich</cp:lastModifiedBy>
  <cp:revision>9</cp:revision>
  <dcterms:created xsi:type="dcterms:W3CDTF">2024-02-02T14:45:43Z</dcterms:created>
  <dcterms:modified xsi:type="dcterms:W3CDTF">2024-03-08T19:15:02Z</dcterms:modified>
</cp:coreProperties>
</file>