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58" r:id="rId4"/>
    <p:sldId id="283" r:id="rId5"/>
    <p:sldId id="285" r:id="rId6"/>
    <p:sldId id="286" r:id="rId7"/>
    <p:sldId id="287" r:id="rId8"/>
    <p:sldId id="289" r:id="rId9"/>
    <p:sldId id="292" r:id="rId10"/>
    <p:sldId id="291" r:id="rId11"/>
    <p:sldId id="308" r:id="rId12"/>
    <p:sldId id="293" r:id="rId13"/>
    <p:sldId id="309" r:id="rId14"/>
    <p:sldId id="305" r:id="rId15"/>
    <p:sldId id="311" r:id="rId16"/>
    <p:sldId id="312" r:id="rId17"/>
    <p:sldId id="310" r:id="rId18"/>
    <p:sldId id="313" r:id="rId19"/>
    <p:sldId id="314" r:id="rId20"/>
    <p:sldId id="315" r:id="rId21"/>
    <p:sldId id="316" r:id="rId22"/>
    <p:sldId id="298" r:id="rId23"/>
    <p:sldId id="299" r:id="rId24"/>
    <p:sldId id="300" r:id="rId25"/>
    <p:sldId id="282" r:id="rId26"/>
  </p:sldIdLst>
  <p:sldSz cx="11125200" cy="64801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8889" autoAdjust="0"/>
  </p:normalViewPr>
  <p:slideViewPr>
    <p:cSldViewPr>
      <p:cViewPr varScale="1">
        <p:scale>
          <a:sx n="70" d="100"/>
          <a:sy n="70" d="100"/>
        </p:scale>
        <p:origin x="948" y="60"/>
      </p:cViewPr>
      <p:guideLst>
        <p:guide orient="horz" pos="2041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0F898-23E4-4B19-90DF-D1634ABAC8C5}" type="doc">
      <dgm:prSet loTypeId="urn:microsoft.com/office/officeart/2005/8/layout/chevron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fr-FR"/>
        </a:p>
      </dgm:t>
    </dgm:pt>
    <dgm:pt modelId="{F31742E2-DCA4-4904-94CF-47AF07C3EE3F}">
      <dgm:prSet phldrT="[Texte]" custT="1"/>
      <dgm:spPr/>
      <dgm:t>
        <a:bodyPr anchor="ctr"/>
        <a:lstStyle/>
        <a:p>
          <a:r>
            <a:rPr lang="fr-FR" sz="2000" dirty="0" smtClean="0"/>
            <a:t>1 </a:t>
          </a:r>
          <a:endParaRPr lang="fr-FR" sz="2000" dirty="0"/>
        </a:p>
      </dgm:t>
    </dgm:pt>
    <dgm:pt modelId="{0EACF8D2-4421-4C5C-AD33-8344B1D3C053}" type="parTrans" cxnId="{63EAC7A7-D662-48E0-9967-3E814E75EC76}">
      <dgm:prSet/>
      <dgm:spPr/>
      <dgm:t>
        <a:bodyPr/>
        <a:lstStyle/>
        <a:p>
          <a:endParaRPr lang="fr-FR" sz="2000"/>
        </a:p>
      </dgm:t>
    </dgm:pt>
    <dgm:pt modelId="{631897DD-8460-481C-96AE-4129420BA7BA}" type="sibTrans" cxnId="{63EAC7A7-D662-48E0-9967-3E814E75EC76}">
      <dgm:prSet/>
      <dgm:spPr/>
      <dgm:t>
        <a:bodyPr/>
        <a:lstStyle/>
        <a:p>
          <a:endParaRPr lang="fr-FR" sz="2000"/>
        </a:p>
      </dgm:t>
    </dgm:pt>
    <dgm:pt modelId="{B47B7194-D5E2-4FDD-9588-FAC60C052D1B}">
      <dgm:prSet phldrT="[Texte]" custT="1"/>
      <dgm:spPr/>
      <dgm:t>
        <a:bodyPr anchor="ctr"/>
        <a:lstStyle/>
        <a:p>
          <a:r>
            <a:rPr lang="fr-FR" sz="2000" dirty="0" smtClean="0"/>
            <a:t>3</a:t>
          </a:r>
          <a:endParaRPr lang="fr-FR" sz="2000" dirty="0"/>
        </a:p>
      </dgm:t>
    </dgm:pt>
    <dgm:pt modelId="{5BA51F88-33A8-48A1-A33F-CE51961B7E85}" type="parTrans" cxnId="{5150CCA7-F9E1-404D-A284-0C28D7F1270D}">
      <dgm:prSet/>
      <dgm:spPr/>
      <dgm:t>
        <a:bodyPr/>
        <a:lstStyle/>
        <a:p>
          <a:endParaRPr lang="fr-FR"/>
        </a:p>
      </dgm:t>
    </dgm:pt>
    <dgm:pt modelId="{FCFC58C5-0ABB-47FF-9153-CB0E8D851A7A}" type="sibTrans" cxnId="{5150CCA7-F9E1-404D-A284-0C28D7F1270D}">
      <dgm:prSet/>
      <dgm:spPr/>
      <dgm:t>
        <a:bodyPr/>
        <a:lstStyle/>
        <a:p>
          <a:endParaRPr lang="fr-FR"/>
        </a:p>
      </dgm:t>
    </dgm:pt>
    <dgm:pt modelId="{519021B6-520E-4960-81F7-C5EE58EA64E4}">
      <dgm:prSet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99B67E9A-8FBE-4818-8F62-5F3019E5395C}" type="parTrans" cxnId="{36F65AB3-0A62-4741-AC9C-BE65E5220B67}">
      <dgm:prSet/>
      <dgm:spPr/>
      <dgm:t>
        <a:bodyPr/>
        <a:lstStyle/>
        <a:p>
          <a:endParaRPr lang="fr-FR"/>
        </a:p>
      </dgm:t>
    </dgm:pt>
    <dgm:pt modelId="{20834CB6-F7D7-424C-9CF2-6C22084848DF}" type="sibTrans" cxnId="{36F65AB3-0A62-4741-AC9C-BE65E5220B67}">
      <dgm:prSet/>
      <dgm:spPr/>
      <dgm:t>
        <a:bodyPr/>
        <a:lstStyle/>
        <a:p>
          <a:endParaRPr lang="fr-FR"/>
        </a:p>
      </dgm:t>
    </dgm:pt>
    <dgm:pt modelId="{383FE230-8763-4836-AA98-3FD0DF8850E3}">
      <dgm:prSet/>
      <dgm:spPr/>
      <dgm:t>
        <a:bodyPr/>
        <a:lstStyle/>
        <a:p>
          <a:r>
            <a:rPr lang="fr-FR" b="0" dirty="0" smtClean="0"/>
            <a:t>Étude du projet</a:t>
          </a:r>
          <a:r>
            <a:rPr lang="fr-FR" dirty="0" smtClean="0"/>
            <a:t>  </a:t>
          </a:r>
          <a:endParaRPr lang="fr-FR" dirty="0"/>
        </a:p>
      </dgm:t>
    </dgm:pt>
    <dgm:pt modelId="{543A5C5A-5696-4E07-8821-80A87C491262}" type="parTrans" cxnId="{0BB86626-645D-4279-8CC3-533D3BF03E71}">
      <dgm:prSet/>
      <dgm:spPr/>
      <dgm:t>
        <a:bodyPr/>
        <a:lstStyle/>
        <a:p>
          <a:endParaRPr lang="fr-FR"/>
        </a:p>
      </dgm:t>
    </dgm:pt>
    <dgm:pt modelId="{EB720217-72A0-4C27-AC6A-FFEE87E980C7}" type="sibTrans" cxnId="{0BB86626-645D-4279-8CC3-533D3BF03E71}">
      <dgm:prSet/>
      <dgm:spPr/>
      <dgm:t>
        <a:bodyPr/>
        <a:lstStyle/>
        <a:p>
          <a:endParaRPr lang="fr-FR"/>
        </a:p>
      </dgm:t>
    </dgm:pt>
    <dgm:pt modelId="{1AD76B48-F6F0-4E76-926A-E852A29FE3E8}">
      <dgm:prSet/>
      <dgm:spPr/>
      <dgm:t>
        <a:bodyPr/>
        <a:lstStyle/>
        <a:p>
          <a:pPr rtl="0"/>
          <a:r>
            <a:rPr lang="fr-FR" b="0" dirty="0" smtClean="0"/>
            <a:t>Conception</a:t>
          </a:r>
          <a:endParaRPr lang="fr-FR" b="0" dirty="0"/>
        </a:p>
      </dgm:t>
    </dgm:pt>
    <dgm:pt modelId="{22352126-882A-4113-AEAC-F02639D9C6ED}" type="parTrans" cxnId="{707DA7FF-2A23-4DAB-81E7-19FA3E36DEA3}">
      <dgm:prSet/>
      <dgm:spPr/>
      <dgm:t>
        <a:bodyPr/>
        <a:lstStyle/>
        <a:p>
          <a:endParaRPr lang="fr-FR"/>
        </a:p>
      </dgm:t>
    </dgm:pt>
    <dgm:pt modelId="{CCEC8DDD-341C-4FCE-A4FF-F1C66E64CEDA}" type="sibTrans" cxnId="{707DA7FF-2A23-4DAB-81E7-19FA3E36DEA3}">
      <dgm:prSet/>
      <dgm:spPr/>
      <dgm:t>
        <a:bodyPr/>
        <a:lstStyle/>
        <a:p>
          <a:endParaRPr lang="fr-FR"/>
        </a:p>
      </dgm:t>
    </dgm:pt>
    <dgm:pt modelId="{EAF424AF-DF89-47DF-A5D8-8865571CD969}">
      <dgm:prSet phldrT="[Texte]" custT="1"/>
      <dgm:spPr/>
      <dgm:t>
        <a:bodyPr anchor="ctr"/>
        <a:lstStyle/>
        <a:p>
          <a:r>
            <a:rPr lang="fr-FR" sz="2000" dirty="0" smtClean="0"/>
            <a:t>2</a:t>
          </a:r>
          <a:endParaRPr lang="fr-FR" sz="2000" dirty="0"/>
        </a:p>
      </dgm:t>
    </dgm:pt>
    <dgm:pt modelId="{125D958D-2EEC-4FDF-845E-B4BC968D000B}" type="sibTrans" cxnId="{BDE8B1B0-B92A-40A4-AD18-6B41877F89F1}">
      <dgm:prSet/>
      <dgm:spPr/>
      <dgm:t>
        <a:bodyPr/>
        <a:lstStyle/>
        <a:p>
          <a:endParaRPr lang="fr-FR"/>
        </a:p>
      </dgm:t>
    </dgm:pt>
    <dgm:pt modelId="{A240DF1A-6B9B-415F-8329-1435DFF513B2}" type="parTrans" cxnId="{BDE8B1B0-B92A-40A4-AD18-6B41877F89F1}">
      <dgm:prSet/>
      <dgm:spPr/>
      <dgm:t>
        <a:bodyPr/>
        <a:lstStyle/>
        <a:p>
          <a:endParaRPr lang="fr-FR"/>
        </a:p>
      </dgm:t>
    </dgm:pt>
    <dgm:pt modelId="{340366E8-BCE0-40BB-8A31-0039232D59BF}">
      <dgm:prSet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2E22E72D-BC43-44DA-8114-90AC2BC43762}" type="parTrans" cxnId="{2008D2B6-E295-4954-8042-CA355C4769B7}">
      <dgm:prSet/>
      <dgm:spPr/>
      <dgm:t>
        <a:bodyPr/>
        <a:lstStyle/>
        <a:p>
          <a:endParaRPr lang="fr-FR"/>
        </a:p>
      </dgm:t>
    </dgm:pt>
    <dgm:pt modelId="{2D77CD08-B423-4ACC-B018-ABFA161BC367}" type="sibTrans" cxnId="{2008D2B6-E295-4954-8042-CA355C4769B7}">
      <dgm:prSet/>
      <dgm:spPr/>
      <dgm:t>
        <a:bodyPr/>
        <a:lstStyle/>
        <a:p>
          <a:endParaRPr lang="fr-FR"/>
        </a:p>
      </dgm:t>
    </dgm:pt>
    <dgm:pt modelId="{8FFFDE5E-D8A6-4C03-B988-3F0722741A36}">
      <dgm:prSet/>
      <dgm:spPr/>
      <dgm:t>
        <a:bodyPr/>
        <a:lstStyle/>
        <a:p>
          <a:r>
            <a:rPr lang="fr-FR" dirty="0" smtClean="0"/>
            <a:t>Réalisation </a:t>
          </a:r>
          <a:endParaRPr lang="fr-FR" dirty="0"/>
        </a:p>
      </dgm:t>
    </dgm:pt>
    <dgm:pt modelId="{E0EADA58-447B-4801-96F4-73AFCBEC9BC5}" type="parTrans" cxnId="{38076418-52D0-4CB2-948B-3D82A2067D38}">
      <dgm:prSet/>
      <dgm:spPr/>
      <dgm:t>
        <a:bodyPr/>
        <a:lstStyle/>
        <a:p>
          <a:endParaRPr lang="fr-FR"/>
        </a:p>
      </dgm:t>
    </dgm:pt>
    <dgm:pt modelId="{D8539EB7-D33E-4733-9E47-BDED1A4B0888}" type="sibTrans" cxnId="{38076418-52D0-4CB2-948B-3D82A2067D38}">
      <dgm:prSet/>
      <dgm:spPr/>
      <dgm:t>
        <a:bodyPr/>
        <a:lstStyle/>
        <a:p>
          <a:endParaRPr lang="fr-FR"/>
        </a:p>
      </dgm:t>
    </dgm:pt>
    <dgm:pt modelId="{2A924A70-FE71-4C34-AE69-80FD124BFDC0}">
      <dgm:prSet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7AF0CB7D-4CCA-47EC-93A9-87AC54D806E0}" type="parTrans" cxnId="{2A342F59-BB53-417F-BC71-56AAF7AF06DC}">
      <dgm:prSet/>
      <dgm:spPr/>
      <dgm:t>
        <a:bodyPr/>
        <a:lstStyle/>
        <a:p>
          <a:endParaRPr lang="fr-FR"/>
        </a:p>
      </dgm:t>
    </dgm:pt>
    <dgm:pt modelId="{F1230549-C78E-4C80-A56F-261D4F48DBE3}" type="sibTrans" cxnId="{2A342F59-BB53-417F-BC71-56AAF7AF06DC}">
      <dgm:prSet/>
      <dgm:spPr/>
      <dgm:t>
        <a:bodyPr/>
        <a:lstStyle/>
        <a:p>
          <a:endParaRPr lang="fr-FR"/>
        </a:p>
      </dgm:t>
    </dgm:pt>
    <dgm:pt modelId="{F5F10AB6-F371-4711-B0CA-27AFB08566B3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93633FF-40B4-4DAB-81B9-CDC162B2FFFF}" type="parTrans" cxnId="{43D0CA6D-4485-4FB5-A3D8-00402BCE84C1}">
      <dgm:prSet/>
      <dgm:spPr/>
      <dgm:t>
        <a:bodyPr/>
        <a:lstStyle/>
        <a:p>
          <a:endParaRPr lang="fr-FR"/>
        </a:p>
      </dgm:t>
    </dgm:pt>
    <dgm:pt modelId="{C69CEEF2-560C-4931-87B8-AB8814E31C4F}" type="sibTrans" cxnId="{43D0CA6D-4485-4FB5-A3D8-00402BCE84C1}">
      <dgm:prSet/>
      <dgm:spPr/>
      <dgm:t>
        <a:bodyPr/>
        <a:lstStyle/>
        <a:p>
          <a:endParaRPr lang="fr-FR"/>
        </a:p>
      </dgm:t>
    </dgm:pt>
    <dgm:pt modelId="{8C729032-82B1-4C5A-ABBD-6DC3A77AD4C2}" type="pres">
      <dgm:prSet presAssocID="{8950F898-23E4-4B19-90DF-D1634ABAC8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C69047-DF65-4954-A0CB-913D964F195B}" type="pres">
      <dgm:prSet presAssocID="{F31742E2-DCA4-4904-94CF-47AF07C3EE3F}" presName="composite" presStyleCnt="0"/>
      <dgm:spPr/>
      <dgm:t>
        <a:bodyPr/>
        <a:lstStyle/>
        <a:p>
          <a:endParaRPr lang="fr-FR"/>
        </a:p>
      </dgm:t>
    </dgm:pt>
    <dgm:pt modelId="{A2F1B597-9F9F-4DD2-AB45-CE5E12439AB3}" type="pres">
      <dgm:prSet presAssocID="{F31742E2-DCA4-4904-94CF-47AF07C3EE3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A41569-60A7-445A-8126-FCD06F2A0605}" type="pres">
      <dgm:prSet presAssocID="{F31742E2-DCA4-4904-94CF-47AF07C3EE3F}" presName="descendantText" presStyleLbl="alignAcc1" presStyleIdx="0" presStyleCnt="5" custLinFactY="-56516" custLinFactNeighborX="1983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E8D1B5-2983-48C5-898D-E584ADA03D0B}" type="pres">
      <dgm:prSet presAssocID="{631897DD-8460-481C-96AE-4129420BA7BA}" presName="sp" presStyleCnt="0"/>
      <dgm:spPr/>
      <dgm:t>
        <a:bodyPr/>
        <a:lstStyle/>
        <a:p>
          <a:endParaRPr lang="fr-FR"/>
        </a:p>
      </dgm:t>
    </dgm:pt>
    <dgm:pt modelId="{674DC81E-382E-4772-A4D4-143EFD3387D3}" type="pres">
      <dgm:prSet presAssocID="{EAF424AF-DF89-47DF-A5D8-8865571CD969}" presName="composite" presStyleCnt="0"/>
      <dgm:spPr/>
      <dgm:t>
        <a:bodyPr/>
        <a:lstStyle/>
        <a:p>
          <a:endParaRPr lang="fr-FR"/>
        </a:p>
      </dgm:t>
    </dgm:pt>
    <dgm:pt modelId="{78774ADB-4D34-4F37-9245-CA0AC6A53642}" type="pres">
      <dgm:prSet presAssocID="{EAF424AF-DF89-47DF-A5D8-8865571CD96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A3FE4-A3F1-4858-8720-D1F8F1B3C88E}" type="pres">
      <dgm:prSet presAssocID="{EAF424AF-DF89-47DF-A5D8-8865571CD96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50162-E1F4-4B46-9021-45475C381840}" type="pres">
      <dgm:prSet presAssocID="{125D958D-2EEC-4FDF-845E-B4BC968D000B}" presName="sp" presStyleCnt="0"/>
      <dgm:spPr/>
      <dgm:t>
        <a:bodyPr/>
        <a:lstStyle/>
        <a:p>
          <a:endParaRPr lang="fr-FR"/>
        </a:p>
      </dgm:t>
    </dgm:pt>
    <dgm:pt modelId="{CC551FD6-AA19-4A39-8003-EF01588E195F}" type="pres">
      <dgm:prSet presAssocID="{B47B7194-D5E2-4FDD-9588-FAC60C052D1B}" presName="composite" presStyleCnt="0"/>
      <dgm:spPr/>
      <dgm:t>
        <a:bodyPr/>
        <a:lstStyle/>
        <a:p>
          <a:endParaRPr lang="fr-FR"/>
        </a:p>
      </dgm:t>
    </dgm:pt>
    <dgm:pt modelId="{777300DF-A99D-4E3C-BED0-7A5B1B1C6713}" type="pres">
      <dgm:prSet presAssocID="{B47B7194-D5E2-4FDD-9588-FAC60C052D1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07518A-8C5E-4EA8-8321-0BEB84ABB441}" type="pres">
      <dgm:prSet presAssocID="{B47B7194-D5E2-4FDD-9588-FAC60C052D1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EBD1C8-A077-45C9-BB7E-2252F05B1F17}" type="pres">
      <dgm:prSet presAssocID="{FCFC58C5-0ABB-47FF-9153-CB0E8D851A7A}" presName="sp" presStyleCnt="0"/>
      <dgm:spPr/>
      <dgm:t>
        <a:bodyPr/>
        <a:lstStyle/>
        <a:p>
          <a:endParaRPr lang="fr-FR"/>
        </a:p>
      </dgm:t>
    </dgm:pt>
    <dgm:pt modelId="{81FD9149-DDBD-44EA-B026-7DE7F071FD10}" type="pres">
      <dgm:prSet presAssocID="{340366E8-BCE0-40BB-8A31-0039232D59BF}" presName="composite" presStyleCnt="0"/>
      <dgm:spPr/>
      <dgm:t>
        <a:bodyPr/>
        <a:lstStyle/>
        <a:p>
          <a:endParaRPr lang="fr-FR"/>
        </a:p>
      </dgm:t>
    </dgm:pt>
    <dgm:pt modelId="{53DE2B58-C876-4EA1-A696-62099E705B95}" type="pres">
      <dgm:prSet presAssocID="{340366E8-BCE0-40BB-8A31-0039232D59B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52BF14-3FC2-4D5B-8534-B546669D1BA1}" type="pres">
      <dgm:prSet presAssocID="{340366E8-BCE0-40BB-8A31-0039232D59B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A163E9-64CD-42B2-8BFD-25784B2064D2}" type="pres">
      <dgm:prSet presAssocID="{2D77CD08-B423-4ACC-B018-ABFA161BC367}" presName="sp" presStyleCnt="0"/>
      <dgm:spPr/>
      <dgm:t>
        <a:bodyPr/>
        <a:lstStyle/>
        <a:p>
          <a:endParaRPr lang="fr-FR"/>
        </a:p>
      </dgm:t>
    </dgm:pt>
    <dgm:pt modelId="{7209DD75-2D48-4CC7-85CC-7C78BB4D42E2}" type="pres">
      <dgm:prSet presAssocID="{2A924A70-FE71-4C34-AE69-80FD124BFDC0}" presName="composite" presStyleCnt="0"/>
      <dgm:spPr/>
      <dgm:t>
        <a:bodyPr/>
        <a:lstStyle/>
        <a:p>
          <a:endParaRPr lang="fr-FR"/>
        </a:p>
      </dgm:t>
    </dgm:pt>
    <dgm:pt modelId="{4C042D78-EB9B-497F-8E9D-D3FE2477812A}" type="pres">
      <dgm:prSet presAssocID="{2A924A70-FE71-4C34-AE69-80FD124BFDC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3B3347-0575-4F50-85B8-3865F699F938}" type="pres">
      <dgm:prSet presAssocID="{2A924A70-FE71-4C34-AE69-80FD124BFDC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DB2924-454D-4408-BBD9-1A4A94E98DDA}" type="presOf" srcId="{1AD76B48-F6F0-4E76-926A-E852A29FE3E8}" destId="{6D07518A-8C5E-4EA8-8321-0BEB84ABB441}" srcOrd="0" destOrd="0" presId="urn:microsoft.com/office/officeart/2005/8/layout/chevron2"/>
    <dgm:cxn modelId="{30C5F176-4B7C-47D4-94B6-6D63C8B4CAE7}" type="presOf" srcId="{8950F898-23E4-4B19-90DF-D1634ABAC8C5}" destId="{8C729032-82B1-4C5A-ABBD-6DC3A77AD4C2}" srcOrd="0" destOrd="0" presId="urn:microsoft.com/office/officeart/2005/8/layout/chevron2"/>
    <dgm:cxn modelId="{CFE4BC8C-A239-40AD-B598-9288908BC911}" type="presOf" srcId="{2A924A70-FE71-4C34-AE69-80FD124BFDC0}" destId="{4C042D78-EB9B-497F-8E9D-D3FE2477812A}" srcOrd="0" destOrd="0" presId="urn:microsoft.com/office/officeart/2005/8/layout/chevron2"/>
    <dgm:cxn modelId="{FCEDD762-3E28-4431-9EDC-661539A09668}" type="presOf" srcId="{F31742E2-DCA4-4904-94CF-47AF07C3EE3F}" destId="{A2F1B597-9F9F-4DD2-AB45-CE5E12439AB3}" srcOrd="0" destOrd="0" presId="urn:microsoft.com/office/officeart/2005/8/layout/chevron2"/>
    <dgm:cxn modelId="{5150CCA7-F9E1-404D-A284-0C28D7F1270D}" srcId="{8950F898-23E4-4B19-90DF-D1634ABAC8C5}" destId="{B47B7194-D5E2-4FDD-9588-FAC60C052D1B}" srcOrd="2" destOrd="0" parTransId="{5BA51F88-33A8-48A1-A33F-CE51961B7E85}" sibTransId="{FCFC58C5-0ABB-47FF-9153-CB0E8D851A7A}"/>
    <dgm:cxn modelId="{38076418-52D0-4CB2-948B-3D82A2067D38}" srcId="{340366E8-BCE0-40BB-8A31-0039232D59BF}" destId="{8FFFDE5E-D8A6-4C03-B988-3F0722741A36}" srcOrd="0" destOrd="0" parTransId="{E0EADA58-447B-4801-96F4-73AFCBEC9BC5}" sibTransId="{D8539EB7-D33E-4733-9E47-BDED1A4B0888}"/>
    <dgm:cxn modelId="{BDE8B1B0-B92A-40A4-AD18-6B41877F89F1}" srcId="{8950F898-23E4-4B19-90DF-D1634ABAC8C5}" destId="{EAF424AF-DF89-47DF-A5D8-8865571CD969}" srcOrd="1" destOrd="0" parTransId="{A240DF1A-6B9B-415F-8329-1435DFF513B2}" sibTransId="{125D958D-2EEC-4FDF-845E-B4BC968D000B}"/>
    <dgm:cxn modelId="{36F65AB3-0A62-4741-AC9C-BE65E5220B67}" srcId="{F31742E2-DCA4-4904-94CF-47AF07C3EE3F}" destId="{519021B6-520E-4960-81F7-C5EE58EA64E4}" srcOrd="0" destOrd="0" parTransId="{99B67E9A-8FBE-4818-8F62-5F3019E5395C}" sibTransId="{20834CB6-F7D7-424C-9CF2-6C22084848DF}"/>
    <dgm:cxn modelId="{D4D34389-FD71-4BC7-BCB4-1091B419C2BA}" type="presOf" srcId="{383FE230-8763-4836-AA98-3FD0DF8850E3}" destId="{BC8A3FE4-A3F1-4858-8720-D1F8F1B3C88E}" srcOrd="0" destOrd="0" presId="urn:microsoft.com/office/officeart/2005/8/layout/chevron2"/>
    <dgm:cxn modelId="{B48325E2-D1A5-4377-90D9-D70ABE455D81}" type="presOf" srcId="{B47B7194-D5E2-4FDD-9588-FAC60C052D1B}" destId="{777300DF-A99D-4E3C-BED0-7A5B1B1C6713}" srcOrd="0" destOrd="0" presId="urn:microsoft.com/office/officeart/2005/8/layout/chevron2"/>
    <dgm:cxn modelId="{31DE9230-8D1E-4ED0-9F69-C71B97E92FF1}" type="presOf" srcId="{EAF424AF-DF89-47DF-A5D8-8865571CD969}" destId="{78774ADB-4D34-4F37-9245-CA0AC6A53642}" srcOrd="0" destOrd="0" presId="urn:microsoft.com/office/officeart/2005/8/layout/chevron2"/>
    <dgm:cxn modelId="{C3F15167-49DE-4B17-999C-69DEE164A8D0}" type="presOf" srcId="{340366E8-BCE0-40BB-8A31-0039232D59BF}" destId="{53DE2B58-C876-4EA1-A696-62099E705B95}" srcOrd="0" destOrd="0" presId="urn:microsoft.com/office/officeart/2005/8/layout/chevron2"/>
    <dgm:cxn modelId="{43D0CA6D-4485-4FB5-A3D8-00402BCE84C1}" srcId="{2A924A70-FE71-4C34-AE69-80FD124BFDC0}" destId="{F5F10AB6-F371-4711-B0CA-27AFB08566B3}" srcOrd="0" destOrd="0" parTransId="{793633FF-40B4-4DAB-81B9-CDC162B2FFFF}" sibTransId="{C69CEEF2-560C-4931-87B8-AB8814E31C4F}"/>
    <dgm:cxn modelId="{2A342F59-BB53-417F-BC71-56AAF7AF06DC}" srcId="{8950F898-23E4-4B19-90DF-D1634ABAC8C5}" destId="{2A924A70-FE71-4C34-AE69-80FD124BFDC0}" srcOrd="4" destOrd="0" parTransId="{7AF0CB7D-4CCA-47EC-93A9-87AC54D806E0}" sibTransId="{F1230549-C78E-4C80-A56F-261D4F48DBE3}"/>
    <dgm:cxn modelId="{2008D2B6-E295-4954-8042-CA355C4769B7}" srcId="{8950F898-23E4-4B19-90DF-D1634ABAC8C5}" destId="{340366E8-BCE0-40BB-8A31-0039232D59BF}" srcOrd="3" destOrd="0" parTransId="{2E22E72D-BC43-44DA-8114-90AC2BC43762}" sibTransId="{2D77CD08-B423-4ACC-B018-ABFA161BC367}"/>
    <dgm:cxn modelId="{63EAC7A7-D662-48E0-9967-3E814E75EC76}" srcId="{8950F898-23E4-4B19-90DF-D1634ABAC8C5}" destId="{F31742E2-DCA4-4904-94CF-47AF07C3EE3F}" srcOrd="0" destOrd="0" parTransId="{0EACF8D2-4421-4C5C-AD33-8344B1D3C053}" sibTransId="{631897DD-8460-481C-96AE-4129420BA7BA}"/>
    <dgm:cxn modelId="{B1A2E0E8-76AE-435E-9074-055329F4967C}" type="presOf" srcId="{8FFFDE5E-D8A6-4C03-B988-3F0722741A36}" destId="{8B52BF14-3FC2-4D5B-8534-B546669D1BA1}" srcOrd="0" destOrd="0" presId="urn:microsoft.com/office/officeart/2005/8/layout/chevron2"/>
    <dgm:cxn modelId="{707DA7FF-2A23-4DAB-81E7-19FA3E36DEA3}" srcId="{B47B7194-D5E2-4FDD-9588-FAC60C052D1B}" destId="{1AD76B48-F6F0-4E76-926A-E852A29FE3E8}" srcOrd="0" destOrd="0" parTransId="{22352126-882A-4113-AEAC-F02639D9C6ED}" sibTransId="{CCEC8DDD-341C-4FCE-A4FF-F1C66E64CEDA}"/>
    <dgm:cxn modelId="{0BB86626-645D-4279-8CC3-533D3BF03E71}" srcId="{EAF424AF-DF89-47DF-A5D8-8865571CD969}" destId="{383FE230-8763-4836-AA98-3FD0DF8850E3}" srcOrd="0" destOrd="0" parTransId="{543A5C5A-5696-4E07-8821-80A87C491262}" sibTransId="{EB720217-72A0-4C27-AC6A-FFEE87E980C7}"/>
    <dgm:cxn modelId="{498521FD-104D-4B3F-A7D6-7B7DD31FF568}" type="presOf" srcId="{519021B6-520E-4960-81F7-C5EE58EA64E4}" destId="{74A41569-60A7-445A-8126-FCD06F2A0605}" srcOrd="0" destOrd="0" presId="urn:microsoft.com/office/officeart/2005/8/layout/chevron2"/>
    <dgm:cxn modelId="{76DFB96C-22A3-45DA-A8A9-43423DA3F022}" type="presOf" srcId="{F5F10AB6-F371-4711-B0CA-27AFB08566B3}" destId="{273B3347-0575-4F50-85B8-3865F699F938}" srcOrd="0" destOrd="0" presId="urn:microsoft.com/office/officeart/2005/8/layout/chevron2"/>
    <dgm:cxn modelId="{4278B60D-C199-439B-A7E4-D81C5C4590CC}" type="presParOf" srcId="{8C729032-82B1-4C5A-ABBD-6DC3A77AD4C2}" destId="{31C69047-DF65-4954-A0CB-913D964F195B}" srcOrd="0" destOrd="0" presId="urn:microsoft.com/office/officeart/2005/8/layout/chevron2"/>
    <dgm:cxn modelId="{FCBDC238-F1D3-42CE-A738-385E97BAD731}" type="presParOf" srcId="{31C69047-DF65-4954-A0CB-913D964F195B}" destId="{A2F1B597-9F9F-4DD2-AB45-CE5E12439AB3}" srcOrd="0" destOrd="0" presId="urn:microsoft.com/office/officeart/2005/8/layout/chevron2"/>
    <dgm:cxn modelId="{5AE8C9B5-0BCF-496A-81F4-28C73AE98CAA}" type="presParOf" srcId="{31C69047-DF65-4954-A0CB-913D964F195B}" destId="{74A41569-60A7-445A-8126-FCD06F2A0605}" srcOrd="1" destOrd="0" presId="urn:microsoft.com/office/officeart/2005/8/layout/chevron2"/>
    <dgm:cxn modelId="{B486AD27-0B79-4ACF-BAC3-D3DC8651722B}" type="presParOf" srcId="{8C729032-82B1-4C5A-ABBD-6DC3A77AD4C2}" destId="{ACE8D1B5-2983-48C5-898D-E584ADA03D0B}" srcOrd="1" destOrd="0" presId="urn:microsoft.com/office/officeart/2005/8/layout/chevron2"/>
    <dgm:cxn modelId="{0E448984-E169-4D7B-8BF9-9B1C55BFDFEE}" type="presParOf" srcId="{8C729032-82B1-4C5A-ABBD-6DC3A77AD4C2}" destId="{674DC81E-382E-4772-A4D4-143EFD3387D3}" srcOrd="2" destOrd="0" presId="urn:microsoft.com/office/officeart/2005/8/layout/chevron2"/>
    <dgm:cxn modelId="{B575441D-AF68-443B-93E1-9726FFDE1DC2}" type="presParOf" srcId="{674DC81E-382E-4772-A4D4-143EFD3387D3}" destId="{78774ADB-4D34-4F37-9245-CA0AC6A53642}" srcOrd="0" destOrd="0" presId="urn:microsoft.com/office/officeart/2005/8/layout/chevron2"/>
    <dgm:cxn modelId="{7CE3EBDE-84D4-48DC-A424-3757299826B6}" type="presParOf" srcId="{674DC81E-382E-4772-A4D4-143EFD3387D3}" destId="{BC8A3FE4-A3F1-4858-8720-D1F8F1B3C88E}" srcOrd="1" destOrd="0" presId="urn:microsoft.com/office/officeart/2005/8/layout/chevron2"/>
    <dgm:cxn modelId="{0AB59386-4BCB-492B-9552-FAAE06CDA5BF}" type="presParOf" srcId="{8C729032-82B1-4C5A-ABBD-6DC3A77AD4C2}" destId="{A5E50162-E1F4-4B46-9021-45475C381840}" srcOrd="3" destOrd="0" presId="urn:microsoft.com/office/officeart/2005/8/layout/chevron2"/>
    <dgm:cxn modelId="{9E57C816-DFE0-4E47-BC12-247E36365865}" type="presParOf" srcId="{8C729032-82B1-4C5A-ABBD-6DC3A77AD4C2}" destId="{CC551FD6-AA19-4A39-8003-EF01588E195F}" srcOrd="4" destOrd="0" presId="urn:microsoft.com/office/officeart/2005/8/layout/chevron2"/>
    <dgm:cxn modelId="{9FC5D4BA-DD3A-4DD0-ABD4-D64BF3D6CAF5}" type="presParOf" srcId="{CC551FD6-AA19-4A39-8003-EF01588E195F}" destId="{777300DF-A99D-4E3C-BED0-7A5B1B1C6713}" srcOrd="0" destOrd="0" presId="urn:microsoft.com/office/officeart/2005/8/layout/chevron2"/>
    <dgm:cxn modelId="{FC5FAB27-F60B-458D-BFA9-CCA640751618}" type="presParOf" srcId="{CC551FD6-AA19-4A39-8003-EF01588E195F}" destId="{6D07518A-8C5E-4EA8-8321-0BEB84ABB441}" srcOrd="1" destOrd="0" presId="urn:microsoft.com/office/officeart/2005/8/layout/chevron2"/>
    <dgm:cxn modelId="{BADBB159-FF30-4C29-863F-3A7D32D6B1E8}" type="presParOf" srcId="{8C729032-82B1-4C5A-ABBD-6DC3A77AD4C2}" destId="{30EBD1C8-A077-45C9-BB7E-2252F05B1F17}" srcOrd="5" destOrd="0" presId="urn:microsoft.com/office/officeart/2005/8/layout/chevron2"/>
    <dgm:cxn modelId="{54C3602A-D365-4BAB-974A-541666B9C611}" type="presParOf" srcId="{8C729032-82B1-4C5A-ABBD-6DC3A77AD4C2}" destId="{81FD9149-DDBD-44EA-B026-7DE7F071FD10}" srcOrd="6" destOrd="0" presId="urn:microsoft.com/office/officeart/2005/8/layout/chevron2"/>
    <dgm:cxn modelId="{837942A4-9DB8-48D3-A5C2-60F88936C804}" type="presParOf" srcId="{81FD9149-DDBD-44EA-B026-7DE7F071FD10}" destId="{53DE2B58-C876-4EA1-A696-62099E705B95}" srcOrd="0" destOrd="0" presId="urn:microsoft.com/office/officeart/2005/8/layout/chevron2"/>
    <dgm:cxn modelId="{57E051D2-F3D1-4D46-8F3A-602E50215047}" type="presParOf" srcId="{81FD9149-DDBD-44EA-B026-7DE7F071FD10}" destId="{8B52BF14-3FC2-4D5B-8534-B546669D1BA1}" srcOrd="1" destOrd="0" presId="urn:microsoft.com/office/officeart/2005/8/layout/chevron2"/>
    <dgm:cxn modelId="{26BD2EE7-4829-42D3-A5C3-14370DCD1D94}" type="presParOf" srcId="{8C729032-82B1-4C5A-ABBD-6DC3A77AD4C2}" destId="{5EA163E9-64CD-42B2-8BFD-25784B2064D2}" srcOrd="7" destOrd="0" presId="urn:microsoft.com/office/officeart/2005/8/layout/chevron2"/>
    <dgm:cxn modelId="{29CDA444-0D63-476F-AAAD-16EB67BA92A4}" type="presParOf" srcId="{8C729032-82B1-4C5A-ABBD-6DC3A77AD4C2}" destId="{7209DD75-2D48-4CC7-85CC-7C78BB4D42E2}" srcOrd="8" destOrd="0" presId="urn:microsoft.com/office/officeart/2005/8/layout/chevron2"/>
    <dgm:cxn modelId="{1AF4B3C8-8B51-413E-B5DE-7A5E2A694F22}" type="presParOf" srcId="{7209DD75-2D48-4CC7-85CC-7C78BB4D42E2}" destId="{4C042D78-EB9B-497F-8E9D-D3FE2477812A}" srcOrd="0" destOrd="0" presId="urn:microsoft.com/office/officeart/2005/8/layout/chevron2"/>
    <dgm:cxn modelId="{6AACB5AE-8E31-4824-B2FD-CD660515707D}" type="presParOf" srcId="{7209DD75-2D48-4CC7-85CC-7C78BB4D42E2}" destId="{273B3347-0575-4F50-85B8-3865F699F9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7C170-6CD7-4494-89C0-71FD94E6B977}" type="doc">
      <dgm:prSet loTypeId="urn:microsoft.com/office/officeart/2005/8/layout/radial5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2AED4946-35FB-419E-A1EE-E328233AFB89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Plateforme de Gestion et affectation des projets</a:t>
          </a:r>
          <a:endParaRPr lang="fr-FR" dirty="0">
            <a:solidFill>
              <a:schemeClr val="tx1"/>
            </a:solidFill>
          </a:endParaRPr>
        </a:p>
      </dgm:t>
    </dgm:pt>
    <dgm:pt modelId="{E246E8A5-2FAF-4AAF-9916-416306299F49}" type="parTrans" cxnId="{851229B8-9BEE-4925-9C12-790AD39095B9}">
      <dgm:prSet/>
      <dgm:spPr/>
      <dgm:t>
        <a:bodyPr/>
        <a:lstStyle/>
        <a:p>
          <a:endParaRPr lang="fr-FR"/>
        </a:p>
      </dgm:t>
    </dgm:pt>
    <dgm:pt modelId="{BFED019F-E812-4232-9B92-C23C8EC5657F}" type="sibTrans" cxnId="{851229B8-9BEE-4925-9C12-790AD39095B9}">
      <dgm:prSet/>
      <dgm:spPr/>
      <dgm:t>
        <a:bodyPr/>
        <a:lstStyle/>
        <a:p>
          <a:endParaRPr lang="fr-FR"/>
        </a:p>
      </dgm:t>
    </dgm:pt>
    <dgm:pt modelId="{E0897DE0-07DE-43D1-94E7-2EF801CDD8D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1900" b="1" dirty="0" smtClean="0">
              <a:solidFill>
                <a:schemeClr val="tx1"/>
              </a:solidFill>
            </a:rPr>
            <a:t>Simplifier l’affectation des Taches </a:t>
          </a:r>
          <a:endParaRPr lang="fr-FR" sz="1900" b="1" dirty="0">
            <a:solidFill>
              <a:schemeClr val="tx1"/>
            </a:solidFill>
          </a:endParaRPr>
        </a:p>
      </dgm:t>
    </dgm:pt>
    <dgm:pt modelId="{4D26F0FE-687D-4650-94F6-F3B4BB085A51}" type="parTrans" cxnId="{3410A967-EAB5-4084-BC9C-4017F22BC0FD}">
      <dgm:prSet/>
      <dgm:spPr/>
      <dgm:t>
        <a:bodyPr/>
        <a:lstStyle/>
        <a:p>
          <a:endParaRPr lang="fr-FR"/>
        </a:p>
      </dgm:t>
    </dgm:pt>
    <dgm:pt modelId="{92AA3D98-0F3E-4B8C-8935-33918E0BCFD8}" type="sibTrans" cxnId="{3410A967-EAB5-4084-BC9C-4017F22BC0FD}">
      <dgm:prSet/>
      <dgm:spPr/>
      <dgm:t>
        <a:bodyPr/>
        <a:lstStyle/>
        <a:p>
          <a:endParaRPr lang="fr-FR"/>
        </a:p>
      </dgm:t>
    </dgm:pt>
    <dgm:pt modelId="{597F5C74-72A7-4A6E-97A4-1163C822B603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100" b="1" dirty="0" smtClean="0">
              <a:solidFill>
                <a:schemeClr val="tx1"/>
              </a:solidFill>
            </a:rPr>
            <a:t>Suivi  des projets</a:t>
          </a:r>
          <a:endParaRPr lang="fr-FR" sz="2100" b="1" dirty="0">
            <a:solidFill>
              <a:schemeClr val="tx1"/>
            </a:solidFill>
          </a:endParaRPr>
        </a:p>
      </dgm:t>
    </dgm:pt>
    <dgm:pt modelId="{A2C76B3C-E59B-45CC-B85C-B37FD0BF927F}" type="parTrans" cxnId="{9A2A09A1-63B2-4997-B4E6-08095C0D8CA9}">
      <dgm:prSet/>
      <dgm:spPr/>
      <dgm:t>
        <a:bodyPr/>
        <a:lstStyle/>
        <a:p>
          <a:endParaRPr lang="fr-FR"/>
        </a:p>
      </dgm:t>
    </dgm:pt>
    <dgm:pt modelId="{B5765184-00E9-412E-B678-6CDAB68A0C70}" type="sibTrans" cxnId="{9A2A09A1-63B2-4997-B4E6-08095C0D8CA9}">
      <dgm:prSet/>
      <dgm:spPr/>
      <dgm:t>
        <a:bodyPr/>
        <a:lstStyle/>
        <a:p>
          <a:endParaRPr lang="fr-FR"/>
        </a:p>
      </dgm:t>
    </dgm:pt>
    <dgm:pt modelId="{08D72941-79F8-498E-A658-2DBDD37657F4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</a:rPr>
            <a:t>Gestion des Personnels</a:t>
          </a:r>
          <a:endParaRPr lang="fr-FR" sz="2000" b="1" dirty="0">
            <a:solidFill>
              <a:schemeClr val="tx1"/>
            </a:solidFill>
          </a:endParaRPr>
        </a:p>
      </dgm:t>
    </dgm:pt>
    <dgm:pt modelId="{1AD9B677-953C-4F53-8D6E-266E296200F0}" type="parTrans" cxnId="{73594ECA-4482-4857-8C74-E2673ED9912B}">
      <dgm:prSet/>
      <dgm:spPr/>
      <dgm:t>
        <a:bodyPr/>
        <a:lstStyle/>
        <a:p>
          <a:endParaRPr lang="fr-FR"/>
        </a:p>
      </dgm:t>
    </dgm:pt>
    <dgm:pt modelId="{B5544586-5AF5-4F53-A4D5-D30E52ABDFE4}" type="sibTrans" cxnId="{73594ECA-4482-4857-8C74-E2673ED9912B}">
      <dgm:prSet/>
      <dgm:spPr/>
      <dgm:t>
        <a:bodyPr/>
        <a:lstStyle/>
        <a:p>
          <a:endParaRPr lang="fr-FR"/>
        </a:p>
      </dgm:t>
    </dgm:pt>
    <dgm:pt modelId="{F05ABA32-A28C-4501-80EC-9E316C103B0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</a:rPr>
            <a:t>Garder une Traçabilité </a:t>
          </a:r>
          <a:endParaRPr lang="fr-FR" sz="2000" b="1" dirty="0">
            <a:solidFill>
              <a:schemeClr val="tx1"/>
            </a:solidFill>
          </a:endParaRPr>
        </a:p>
      </dgm:t>
    </dgm:pt>
    <dgm:pt modelId="{25074BC1-2F5C-4557-A0D6-FE37EFD842A1}" type="parTrans" cxnId="{25378326-AB20-4D39-B391-07A1EAA24A43}">
      <dgm:prSet/>
      <dgm:spPr/>
      <dgm:t>
        <a:bodyPr/>
        <a:lstStyle/>
        <a:p>
          <a:endParaRPr lang="fr-FR"/>
        </a:p>
      </dgm:t>
    </dgm:pt>
    <dgm:pt modelId="{97F81FB4-B174-4D8A-8625-941921EB112E}" type="sibTrans" cxnId="{25378326-AB20-4D39-B391-07A1EAA24A43}">
      <dgm:prSet/>
      <dgm:spPr/>
      <dgm:t>
        <a:bodyPr/>
        <a:lstStyle/>
        <a:p>
          <a:endParaRPr lang="fr-FR"/>
        </a:p>
      </dgm:t>
    </dgm:pt>
    <dgm:pt modelId="{CEDD530A-98D2-4BD6-A0DA-521EB33607AA}" type="pres">
      <dgm:prSet presAssocID="{5FD7C170-6CD7-4494-89C0-71FD94E6B9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E2B8208-5808-47CE-A3CA-B5C9F0CAADEE}" type="pres">
      <dgm:prSet presAssocID="{2AED4946-35FB-419E-A1EE-E328233AFB89}" presName="centerShape" presStyleLbl="node0" presStyleIdx="0" presStyleCnt="1" custScaleX="248713" custScaleY="240649" custLinFactNeighborX="6674" custLinFactNeighborY="5884"/>
      <dgm:spPr/>
      <dgm:t>
        <a:bodyPr/>
        <a:lstStyle/>
        <a:p>
          <a:endParaRPr lang="fr-FR"/>
        </a:p>
      </dgm:t>
    </dgm:pt>
    <dgm:pt modelId="{280E6AA2-1D43-40FE-9661-54F631AC1678}" type="pres">
      <dgm:prSet presAssocID="{4D26F0FE-687D-4650-94F6-F3B4BB085A51}" presName="parTrans" presStyleLbl="sibTrans2D1" presStyleIdx="0" presStyleCnt="4"/>
      <dgm:spPr/>
      <dgm:t>
        <a:bodyPr/>
        <a:lstStyle/>
        <a:p>
          <a:endParaRPr lang="fr-FR"/>
        </a:p>
      </dgm:t>
    </dgm:pt>
    <dgm:pt modelId="{3B0A7CAF-2E9E-4F96-AB9E-6D1D2EF8B50F}" type="pres">
      <dgm:prSet presAssocID="{4D26F0FE-687D-4650-94F6-F3B4BB085A51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1C0D6FFF-BAE1-42A0-B649-808588121B71}" type="pres">
      <dgm:prSet presAssocID="{E0897DE0-07DE-43D1-94E7-2EF801CDD8D0}" presName="node" presStyleLbl="node1" presStyleIdx="0" presStyleCnt="4" custScaleX="156619" custScaleY="128670" custRadScaleRad="230435" custRadScaleInc="-1774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61D367-D213-4F5D-B19C-675408BAF8A5}" type="pres">
      <dgm:prSet presAssocID="{A2C76B3C-E59B-45CC-B85C-B37FD0BF927F}" presName="parTrans" presStyleLbl="sibTrans2D1" presStyleIdx="1" presStyleCnt="4"/>
      <dgm:spPr/>
      <dgm:t>
        <a:bodyPr/>
        <a:lstStyle/>
        <a:p>
          <a:endParaRPr lang="fr-FR"/>
        </a:p>
      </dgm:t>
    </dgm:pt>
    <dgm:pt modelId="{0C295EAB-A2E4-4774-BF3C-695CFA408C18}" type="pres">
      <dgm:prSet presAssocID="{A2C76B3C-E59B-45CC-B85C-B37FD0BF927F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38AE4EF4-E3AA-4F42-87B3-B9991D5951EA}" type="pres">
      <dgm:prSet presAssocID="{597F5C74-72A7-4A6E-97A4-1163C822B603}" presName="node" presStyleLbl="node1" presStyleIdx="1" presStyleCnt="4" custScaleX="143225" custScaleY="138427" custRadScaleRad="236926" custRadScaleInc="-175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C73F0E-414D-4A02-B5F1-E7CB95CA2279}" type="pres">
      <dgm:prSet presAssocID="{1AD9B677-953C-4F53-8D6E-266E296200F0}" presName="parTrans" presStyleLbl="sibTrans2D1" presStyleIdx="2" presStyleCnt="4"/>
      <dgm:spPr/>
      <dgm:t>
        <a:bodyPr/>
        <a:lstStyle/>
        <a:p>
          <a:endParaRPr lang="fr-FR"/>
        </a:p>
      </dgm:t>
    </dgm:pt>
    <dgm:pt modelId="{DEEB8898-E783-42D8-9361-829E4FDD52FE}" type="pres">
      <dgm:prSet presAssocID="{1AD9B677-953C-4F53-8D6E-266E296200F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9CC5B116-D036-44A4-9BA2-42BCAC2F6E6C}" type="pres">
      <dgm:prSet presAssocID="{08D72941-79F8-498E-A658-2DBDD37657F4}" presName="node" presStyleLbl="node1" presStyleIdx="2" presStyleCnt="4" custScaleX="178896" custScaleY="122862" custRadScaleRad="232657" custRadScaleInc="1559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411F8-86E2-4BF5-BE91-2FAA37F7AB7D}" type="pres">
      <dgm:prSet presAssocID="{25074BC1-2F5C-4557-A0D6-FE37EFD842A1}" presName="parTrans" presStyleLbl="sibTrans2D1" presStyleIdx="3" presStyleCnt="4"/>
      <dgm:spPr/>
      <dgm:t>
        <a:bodyPr/>
        <a:lstStyle/>
        <a:p>
          <a:endParaRPr lang="fr-FR"/>
        </a:p>
      </dgm:t>
    </dgm:pt>
    <dgm:pt modelId="{57C47D53-D1B4-44A8-A93B-88F575346B22}" type="pres">
      <dgm:prSet presAssocID="{25074BC1-2F5C-4557-A0D6-FE37EFD842A1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56BABB19-62B3-41F2-A7D5-70E61DFB0178}" type="pres">
      <dgm:prSet presAssocID="{F05ABA32-A28C-4501-80EC-9E316C103B00}" presName="node" presStyleLbl="node1" presStyleIdx="3" presStyleCnt="4" custScaleX="144523" custScaleY="122571" custRadScaleRad="256384" custRadScaleInc="-3581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2B2819-1805-4718-B6B5-CFCEA2AE447A}" type="presOf" srcId="{F05ABA32-A28C-4501-80EC-9E316C103B00}" destId="{56BABB19-62B3-41F2-A7D5-70E61DFB0178}" srcOrd="0" destOrd="0" presId="urn:microsoft.com/office/officeart/2005/8/layout/radial5"/>
    <dgm:cxn modelId="{25378326-AB20-4D39-B391-07A1EAA24A43}" srcId="{2AED4946-35FB-419E-A1EE-E328233AFB89}" destId="{F05ABA32-A28C-4501-80EC-9E316C103B00}" srcOrd="3" destOrd="0" parTransId="{25074BC1-2F5C-4557-A0D6-FE37EFD842A1}" sibTransId="{97F81FB4-B174-4D8A-8625-941921EB112E}"/>
    <dgm:cxn modelId="{851229B8-9BEE-4925-9C12-790AD39095B9}" srcId="{5FD7C170-6CD7-4494-89C0-71FD94E6B977}" destId="{2AED4946-35FB-419E-A1EE-E328233AFB89}" srcOrd="0" destOrd="0" parTransId="{E246E8A5-2FAF-4AAF-9916-416306299F49}" sibTransId="{BFED019F-E812-4232-9B92-C23C8EC5657F}"/>
    <dgm:cxn modelId="{43BDE5FC-6EA9-450D-AAA0-8088F833FB08}" type="presOf" srcId="{E0897DE0-07DE-43D1-94E7-2EF801CDD8D0}" destId="{1C0D6FFF-BAE1-42A0-B649-808588121B71}" srcOrd="0" destOrd="0" presId="urn:microsoft.com/office/officeart/2005/8/layout/radial5"/>
    <dgm:cxn modelId="{3410A967-EAB5-4084-BC9C-4017F22BC0FD}" srcId="{2AED4946-35FB-419E-A1EE-E328233AFB89}" destId="{E0897DE0-07DE-43D1-94E7-2EF801CDD8D0}" srcOrd="0" destOrd="0" parTransId="{4D26F0FE-687D-4650-94F6-F3B4BB085A51}" sibTransId="{92AA3D98-0F3E-4B8C-8935-33918E0BCFD8}"/>
    <dgm:cxn modelId="{156FED82-44E5-4C0C-9B89-A5560C602CDC}" type="presOf" srcId="{5FD7C170-6CD7-4494-89C0-71FD94E6B977}" destId="{CEDD530A-98D2-4BD6-A0DA-521EB33607AA}" srcOrd="0" destOrd="0" presId="urn:microsoft.com/office/officeart/2005/8/layout/radial5"/>
    <dgm:cxn modelId="{8467D490-EBFD-4377-8C00-49E042F77089}" type="presOf" srcId="{2AED4946-35FB-419E-A1EE-E328233AFB89}" destId="{FE2B8208-5808-47CE-A3CA-B5C9F0CAADEE}" srcOrd="0" destOrd="0" presId="urn:microsoft.com/office/officeart/2005/8/layout/radial5"/>
    <dgm:cxn modelId="{06795E4D-4A0C-41D5-B3AF-210030829CAB}" type="presOf" srcId="{08D72941-79F8-498E-A658-2DBDD37657F4}" destId="{9CC5B116-D036-44A4-9BA2-42BCAC2F6E6C}" srcOrd="0" destOrd="0" presId="urn:microsoft.com/office/officeart/2005/8/layout/radial5"/>
    <dgm:cxn modelId="{9A2A09A1-63B2-4997-B4E6-08095C0D8CA9}" srcId="{2AED4946-35FB-419E-A1EE-E328233AFB89}" destId="{597F5C74-72A7-4A6E-97A4-1163C822B603}" srcOrd="1" destOrd="0" parTransId="{A2C76B3C-E59B-45CC-B85C-B37FD0BF927F}" sibTransId="{B5765184-00E9-412E-B678-6CDAB68A0C70}"/>
    <dgm:cxn modelId="{6088BBC3-8645-4309-A234-4CB52563E372}" type="presOf" srcId="{25074BC1-2F5C-4557-A0D6-FE37EFD842A1}" destId="{07F411F8-86E2-4BF5-BE91-2FAA37F7AB7D}" srcOrd="0" destOrd="0" presId="urn:microsoft.com/office/officeart/2005/8/layout/radial5"/>
    <dgm:cxn modelId="{F6A6B491-6D92-42BA-A1A7-CD76A1334260}" type="presOf" srcId="{25074BC1-2F5C-4557-A0D6-FE37EFD842A1}" destId="{57C47D53-D1B4-44A8-A93B-88F575346B22}" srcOrd="1" destOrd="0" presId="urn:microsoft.com/office/officeart/2005/8/layout/radial5"/>
    <dgm:cxn modelId="{94DA04DF-1C7D-4036-AFC5-660AD4DFE58A}" type="presOf" srcId="{4D26F0FE-687D-4650-94F6-F3B4BB085A51}" destId="{3B0A7CAF-2E9E-4F96-AB9E-6D1D2EF8B50F}" srcOrd="1" destOrd="0" presId="urn:microsoft.com/office/officeart/2005/8/layout/radial5"/>
    <dgm:cxn modelId="{630D4CEC-5893-4C33-AD62-D0AD566E5E17}" type="presOf" srcId="{4D26F0FE-687D-4650-94F6-F3B4BB085A51}" destId="{280E6AA2-1D43-40FE-9661-54F631AC1678}" srcOrd="0" destOrd="0" presId="urn:microsoft.com/office/officeart/2005/8/layout/radial5"/>
    <dgm:cxn modelId="{4A8BD20F-4C2F-44CC-AAA2-664C797D54EB}" type="presOf" srcId="{597F5C74-72A7-4A6E-97A4-1163C822B603}" destId="{38AE4EF4-E3AA-4F42-87B3-B9991D5951EA}" srcOrd="0" destOrd="0" presId="urn:microsoft.com/office/officeart/2005/8/layout/radial5"/>
    <dgm:cxn modelId="{18D431CE-3CB0-43D8-A2F7-D6E01474C398}" type="presOf" srcId="{1AD9B677-953C-4F53-8D6E-266E296200F0}" destId="{BDC73F0E-414D-4A02-B5F1-E7CB95CA2279}" srcOrd="0" destOrd="0" presId="urn:microsoft.com/office/officeart/2005/8/layout/radial5"/>
    <dgm:cxn modelId="{D04AE05B-DD02-4259-B305-161BC554FFF5}" type="presOf" srcId="{1AD9B677-953C-4F53-8D6E-266E296200F0}" destId="{DEEB8898-E783-42D8-9361-829E4FDD52FE}" srcOrd="1" destOrd="0" presId="urn:microsoft.com/office/officeart/2005/8/layout/radial5"/>
    <dgm:cxn modelId="{F929757D-6BF7-406A-A675-3B7AB6DED0C5}" type="presOf" srcId="{A2C76B3C-E59B-45CC-B85C-B37FD0BF927F}" destId="{3861D367-D213-4F5D-B19C-675408BAF8A5}" srcOrd="0" destOrd="0" presId="urn:microsoft.com/office/officeart/2005/8/layout/radial5"/>
    <dgm:cxn modelId="{7D0FAEA8-79DD-42A7-AE15-09ED8DB127B4}" type="presOf" srcId="{A2C76B3C-E59B-45CC-B85C-B37FD0BF927F}" destId="{0C295EAB-A2E4-4774-BF3C-695CFA408C18}" srcOrd="1" destOrd="0" presId="urn:microsoft.com/office/officeart/2005/8/layout/radial5"/>
    <dgm:cxn modelId="{73594ECA-4482-4857-8C74-E2673ED9912B}" srcId="{2AED4946-35FB-419E-A1EE-E328233AFB89}" destId="{08D72941-79F8-498E-A658-2DBDD37657F4}" srcOrd="2" destOrd="0" parTransId="{1AD9B677-953C-4F53-8D6E-266E296200F0}" sibTransId="{B5544586-5AF5-4F53-A4D5-D30E52ABDFE4}"/>
    <dgm:cxn modelId="{AEF9CE44-2FB8-4FF4-B089-66793DCABA9B}" type="presParOf" srcId="{CEDD530A-98D2-4BD6-A0DA-521EB33607AA}" destId="{FE2B8208-5808-47CE-A3CA-B5C9F0CAADEE}" srcOrd="0" destOrd="0" presId="urn:microsoft.com/office/officeart/2005/8/layout/radial5"/>
    <dgm:cxn modelId="{6971ABDB-D0E3-48D7-B535-D7FC0EEA28D3}" type="presParOf" srcId="{CEDD530A-98D2-4BD6-A0DA-521EB33607AA}" destId="{280E6AA2-1D43-40FE-9661-54F631AC1678}" srcOrd="1" destOrd="0" presId="urn:microsoft.com/office/officeart/2005/8/layout/radial5"/>
    <dgm:cxn modelId="{4BAB9C4F-8B71-4A0A-BAD8-09005B0E36A6}" type="presParOf" srcId="{280E6AA2-1D43-40FE-9661-54F631AC1678}" destId="{3B0A7CAF-2E9E-4F96-AB9E-6D1D2EF8B50F}" srcOrd="0" destOrd="0" presId="urn:microsoft.com/office/officeart/2005/8/layout/radial5"/>
    <dgm:cxn modelId="{24FEEFC3-5E00-4905-988D-AB5E2CF25D28}" type="presParOf" srcId="{CEDD530A-98D2-4BD6-A0DA-521EB33607AA}" destId="{1C0D6FFF-BAE1-42A0-B649-808588121B71}" srcOrd="2" destOrd="0" presId="urn:microsoft.com/office/officeart/2005/8/layout/radial5"/>
    <dgm:cxn modelId="{2942A752-57A2-42B1-A96C-2A646D1F5D8E}" type="presParOf" srcId="{CEDD530A-98D2-4BD6-A0DA-521EB33607AA}" destId="{3861D367-D213-4F5D-B19C-675408BAF8A5}" srcOrd="3" destOrd="0" presId="urn:microsoft.com/office/officeart/2005/8/layout/radial5"/>
    <dgm:cxn modelId="{EE3FAEC7-7138-42CD-84A5-FD636883D5DA}" type="presParOf" srcId="{3861D367-D213-4F5D-B19C-675408BAF8A5}" destId="{0C295EAB-A2E4-4774-BF3C-695CFA408C18}" srcOrd="0" destOrd="0" presId="urn:microsoft.com/office/officeart/2005/8/layout/radial5"/>
    <dgm:cxn modelId="{3F484293-56B3-457B-B3B9-69A1E8D91131}" type="presParOf" srcId="{CEDD530A-98D2-4BD6-A0DA-521EB33607AA}" destId="{38AE4EF4-E3AA-4F42-87B3-B9991D5951EA}" srcOrd="4" destOrd="0" presId="urn:microsoft.com/office/officeart/2005/8/layout/radial5"/>
    <dgm:cxn modelId="{3A6E5EF2-AFB7-4AD7-99ED-FBED49204036}" type="presParOf" srcId="{CEDD530A-98D2-4BD6-A0DA-521EB33607AA}" destId="{BDC73F0E-414D-4A02-B5F1-E7CB95CA2279}" srcOrd="5" destOrd="0" presId="urn:microsoft.com/office/officeart/2005/8/layout/radial5"/>
    <dgm:cxn modelId="{2549C9CD-42F7-4E83-8324-5571CC6D7276}" type="presParOf" srcId="{BDC73F0E-414D-4A02-B5F1-E7CB95CA2279}" destId="{DEEB8898-E783-42D8-9361-829E4FDD52FE}" srcOrd="0" destOrd="0" presId="urn:microsoft.com/office/officeart/2005/8/layout/radial5"/>
    <dgm:cxn modelId="{95BFD6F5-A046-4036-8D63-B842A0B1FB73}" type="presParOf" srcId="{CEDD530A-98D2-4BD6-A0DA-521EB33607AA}" destId="{9CC5B116-D036-44A4-9BA2-42BCAC2F6E6C}" srcOrd="6" destOrd="0" presId="urn:microsoft.com/office/officeart/2005/8/layout/radial5"/>
    <dgm:cxn modelId="{78BBA99D-DF5C-4B72-A9E6-3C2A5C9FFC48}" type="presParOf" srcId="{CEDD530A-98D2-4BD6-A0DA-521EB33607AA}" destId="{07F411F8-86E2-4BF5-BE91-2FAA37F7AB7D}" srcOrd="7" destOrd="0" presId="urn:microsoft.com/office/officeart/2005/8/layout/radial5"/>
    <dgm:cxn modelId="{175AF693-862E-4B45-8A41-4B47AA52F16A}" type="presParOf" srcId="{07F411F8-86E2-4BF5-BE91-2FAA37F7AB7D}" destId="{57C47D53-D1B4-44A8-A93B-88F575346B22}" srcOrd="0" destOrd="0" presId="urn:microsoft.com/office/officeart/2005/8/layout/radial5"/>
    <dgm:cxn modelId="{36A235B1-F239-483A-9F0D-2F77D64379E8}" type="presParOf" srcId="{CEDD530A-98D2-4BD6-A0DA-521EB33607AA}" destId="{56BABB19-62B3-41F2-A7D5-70E61DFB01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8AF58-557D-4452-8FC1-727750D053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F3CB74-0AFA-4416-868A-63F105F2EC8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S’authentifier   </a:t>
          </a:r>
          <a:endParaRPr lang="fr-FR" dirty="0"/>
        </a:p>
      </dgm:t>
    </dgm:pt>
    <dgm:pt modelId="{2F6E40B7-5D74-49D5-AAB6-FA8DF141B491}" type="parTrans" cxnId="{59AB4A9F-091A-4A94-81FF-7981B5592265}">
      <dgm:prSet/>
      <dgm:spPr/>
      <dgm:t>
        <a:bodyPr/>
        <a:lstStyle/>
        <a:p>
          <a:endParaRPr lang="fr-FR"/>
        </a:p>
      </dgm:t>
    </dgm:pt>
    <dgm:pt modelId="{547BF9D0-3835-4241-B81C-5A445976B9A5}" type="sibTrans" cxnId="{59AB4A9F-091A-4A94-81FF-7981B5592265}">
      <dgm:prSet/>
      <dgm:spPr/>
      <dgm:t>
        <a:bodyPr/>
        <a:lstStyle/>
        <a:p>
          <a:endParaRPr lang="fr-FR"/>
        </a:p>
      </dgm:t>
    </dgm:pt>
    <dgm:pt modelId="{82976386-080E-4270-8C23-7485AC06283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Gestion des accès </a:t>
          </a:r>
          <a:endParaRPr lang="fr-FR" dirty="0"/>
        </a:p>
      </dgm:t>
    </dgm:pt>
    <dgm:pt modelId="{4F4CDE98-54DF-4EFA-9B2E-13F4A1D4F11B}" type="parTrans" cxnId="{103D78F1-479D-4AEF-98BE-6BEB7F7F105A}">
      <dgm:prSet/>
      <dgm:spPr/>
      <dgm:t>
        <a:bodyPr/>
        <a:lstStyle/>
        <a:p>
          <a:endParaRPr lang="fr-FR"/>
        </a:p>
      </dgm:t>
    </dgm:pt>
    <dgm:pt modelId="{57DA78CE-6BD0-4986-BF90-85334D45761C}" type="sibTrans" cxnId="{103D78F1-479D-4AEF-98BE-6BEB7F7F105A}">
      <dgm:prSet/>
      <dgm:spPr/>
      <dgm:t>
        <a:bodyPr/>
        <a:lstStyle/>
        <a:p>
          <a:endParaRPr lang="fr-FR"/>
        </a:p>
      </dgm:t>
    </dgm:pt>
    <dgm:pt modelId="{BAD0B24A-9D97-47AF-A368-66D1ADB65ED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 smtClean="0"/>
            <a:t>Planifier un Projet</a:t>
          </a:r>
        </a:p>
      </dgm:t>
    </dgm:pt>
    <dgm:pt modelId="{3E3F3A5D-139C-4A1C-A6BE-B242EE7ED23A}" type="parTrans" cxnId="{C6B24A54-F01B-42C2-8952-DDF99E517DE9}">
      <dgm:prSet/>
      <dgm:spPr/>
      <dgm:t>
        <a:bodyPr/>
        <a:lstStyle/>
        <a:p>
          <a:endParaRPr lang="fr-FR"/>
        </a:p>
      </dgm:t>
    </dgm:pt>
    <dgm:pt modelId="{C4F3A1CB-74B1-4B45-91DC-DFFF47780868}" type="sibTrans" cxnId="{C6B24A54-F01B-42C2-8952-DDF99E517DE9}">
      <dgm:prSet/>
      <dgm:spPr/>
      <dgm:t>
        <a:bodyPr/>
        <a:lstStyle/>
        <a:p>
          <a:endParaRPr lang="fr-FR"/>
        </a:p>
      </dgm:t>
    </dgm:pt>
    <dgm:pt modelId="{0CC22AD2-0DD6-4BBD-9C63-E0A2AE447F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Donner le calendrier des Projets</a:t>
          </a:r>
          <a:endParaRPr lang="fr-FR" dirty="0"/>
        </a:p>
      </dgm:t>
    </dgm:pt>
    <dgm:pt modelId="{1069A8FC-0F2E-42FE-8BBC-9AA9C0D1D5AE}" type="sibTrans" cxnId="{219A4A9E-35E0-4B37-913F-1E46C9ABDA1C}">
      <dgm:prSet/>
      <dgm:spPr/>
      <dgm:t>
        <a:bodyPr/>
        <a:lstStyle/>
        <a:p>
          <a:endParaRPr lang="fr-FR"/>
        </a:p>
      </dgm:t>
    </dgm:pt>
    <dgm:pt modelId="{420AEEC0-42DD-42DC-97B1-8430FE0D99B7}" type="parTrans" cxnId="{219A4A9E-35E0-4B37-913F-1E46C9ABDA1C}">
      <dgm:prSet/>
      <dgm:spPr/>
      <dgm:t>
        <a:bodyPr/>
        <a:lstStyle/>
        <a:p>
          <a:endParaRPr lang="fr-FR"/>
        </a:p>
      </dgm:t>
    </dgm:pt>
    <dgm:pt modelId="{E0E2EBCD-1BF5-446F-A1FF-CBF65F69090C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 smtClean="0"/>
            <a:t>Planifier une Tache</a:t>
          </a:r>
        </a:p>
      </dgm:t>
    </dgm:pt>
    <dgm:pt modelId="{608C71DB-66B0-4F9E-8E54-8F7E37B21255}" type="parTrans" cxnId="{CBBF242E-EE1B-464C-9C97-6C029C0E4465}">
      <dgm:prSet/>
      <dgm:spPr/>
      <dgm:t>
        <a:bodyPr/>
        <a:lstStyle/>
        <a:p>
          <a:endParaRPr lang="fr-FR"/>
        </a:p>
      </dgm:t>
    </dgm:pt>
    <dgm:pt modelId="{6BBAA41A-1A0A-4F0A-A82C-D19D41CE7758}" type="sibTrans" cxnId="{CBBF242E-EE1B-464C-9C97-6C029C0E4465}">
      <dgm:prSet/>
      <dgm:spPr/>
      <dgm:t>
        <a:bodyPr/>
        <a:lstStyle/>
        <a:p>
          <a:endParaRPr lang="fr-FR"/>
        </a:p>
      </dgm:t>
    </dgm:pt>
    <dgm:pt modelId="{982520CB-0F11-4D57-935D-6BE5B31AB1E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Gestion des Clients  </a:t>
          </a:r>
          <a:endParaRPr lang="fr-FR" dirty="0"/>
        </a:p>
      </dgm:t>
    </dgm:pt>
    <dgm:pt modelId="{AEA74E9E-9611-4F35-93A4-268F9ABBAE96}" type="parTrans" cxnId="{9F857B7C-0983-4AB3-9B0B-0DA5D9D19DF1}">
      <dgm:prSet/>
      <dgm:spPr/>
      <dgm:t>
        <a:bodyPr/>
        <a:lstStyle/>
        <a:p>
          <a:endParaRPr lang="fr-FR"/>
        </a:p>
      </dgm:t>
    </dgm:pt>
    <dgm:pt modelId="{F7DFE999-4D92-488A-A73F-12781ECC7319}" type="sibTrans" cxnId="{9F857B7C-0983-4AB3-9B0B-0DA5D9D19DF1}">
      <dgm:prSet/>
      <dgm:spPr/>
      <dgm:t>
        <a:bodyPr/>
        <a:lstStyle/>
        <a:p>
          <a:endParaRPr lang="fr-FR"/>
        </a:p>
      </dgm:t>
    </dgm:pt>
    <dgm:pt modelId="{5BC8B905-F20F-4FAF-A36C-92F74E9E57A2}" type="pres">
      <dgm:prSet presAssocID="{23D8AF58-557D-4452-8FC1-727750D053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894293A9-15B8-4641-9D3C-626F13F38EAF}" type="pres">
      <dgm:prSet presAssocID="{23D8AF58-557D-4452-8FC1-727750D05379}" presName="Name1" presStyleCnt="0"/>
      <dgm:spPr/>
    </dgm:pt>
    <dgm:pt modelId="{2443C036-52E0-4BA6-8881-A803A8487B8F}" type="pres">
      <dgm:prSet presAssocID="{23D8AF58-557D-4452-8FC1-727750D05379}" presName="cycle" presStyleCnt="0"/>
      <dgm:spPr/>
    </dgm:pt>
    <dgm:pt modelId="{4E9593C0-CF88-489D-AD64-AAD356777A74}" type="pres">
      <dgm:prSet presAssocID="{23D8AF58-557D-4452-8FC1-727750D05379}" presName="srcNode" presStyleLbl="node1" presStyleIdx="0" presStyleCnt="6"/>
      <dgm:spPr/>
    </dgm:pt>
    <dgm:pt modelId="{25A7A1C2-08E6-4E88-8AC6-659C31209D6D}" type="pres">
      <dgm:prSet presAssocID="{23D8AF58-557D-4452-8FC1-727750D05379}" presName="conn" presStyleLbl="parChTrans1D2" presStyleIdx="0" presStyleCnt="1"/>
      <dgm:spPr/>
      <dgm:t>
        <a:bodyPr/>
        <a:lstStyle/>
        <a:p>
          <a:endParaRPr lang="fr-FR"/>
        </a:p>
      </dgm:t>
    </dgm:pt>
    <dgm:pt modelId="{ABD170F8-41DF-4F77-B7E6-7D555ADD8DDE}" type="pres">
      <dgm:prSet presAssocID="{23D8AF58-557D-4452-8FC1-727750D05379}" presName="extraNode" presStyleLbl="node1" presStyleIdx="0" presStyleCnt="6"/>
      <dgm:spPr/>
    </dgm:pt>
    <dgm:pt modelId="{500796DD-4515-44A4-8092-70A248927528}" type="pres">
      <dgm:prSet presAssocID="{23D8AF58-557D-4452-8FC1-727750D05379}" presName="dstNode" presStyleLbl="node1" presStyleIdx="0" presStyleCnt="6"/>
      <dgm:spPr/>
    </dgm:pt>
    <dgm:pt modelId="{10F87E28-F981-4AAA-9B3A-0CC0FE34CD77}" type="pres">
      <dgm:prSet presAssocID="{94F3CB74-0AFA-4416-868A-63F105F2EC8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6C1DF6-7D3C-410C-9E06-B9E8B7A8C225}" type="pres">
      <dgm:prSet presAssocID="{94F3CB74-0AFA-4416-868A-63F105F2EC8A}" presName="accent_1" presStyleCnt="0"/>
      <dgm:spPr/>
    </dgm:pt>
    <dgm:pt modelId="{02F9A103-277C-4D73-A1ED-0E670C7E1443}" type="pres">
      <dgm:prSet presAssocID="{94F3CB74-0AFA-4416-868A-63F105F2EC8A}" presName="accentRepeatNode" presStyleLbl="solidFgAcc1" presStyleIdx="0" presStyleCnt="6"/>
      <dgm:spPr/>
    </dgm:pt>
    <dgm:pt modelId="{4868FC5C-6BA4-42B1-88C3-464CE5F560C3}" type="pres">
      <dgm:prSet presAssocID="{82976386-080E-4270-8C23-7485AC06283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9BEFA-192E-4D6C-859B-EB9E9599F938}" type="pres">
      <dgm:prSet presAssocID="{82976386-080E-4270-8C23-7485AC062830}" presName="accent_2" presStyleCnt="0"/>
      <dgm:spPr/>
    </dgm:pt>
    <dgm:pt modelId="{EBABE496-D590-405D-B23F-5354CBC5E469}" type="pres">
      <dgm:prSet presAssocID="{82976386-080E-4270-8C23-7485AC062830}" presName="accentRepeatNode" presStyleLbl="solidFgAcc1" presStyleIdx="1" presStyleCnt="6"/>
      <dgm:spPr/>
    </dgm:pt>
    <dgm:pt modelId="{261248C1-AF43-4579-9480-92008E41F168}" type="pres">
      <dgm:prSet presAssocID="{0CC22AD2-0DD6-4BBD-9C63-E0A2AE447FA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D5A503-EA90-4063-995A-9B27A42D9FE8}" type="pres">
      <dgm:prSet presAssocID="{0CC22AD2-0DD6-4BBD-9C63-E0A2AE447FAD}" presName="accent_3" presStyleCnt="0"/>
      <dgm:spPr/>
    </dgm:pt>
    <dgm:pt modelId="{54749260-85D5-49D9-8697-F2C0E40DE302}" type="pres">
      <dgm:prSet presAssocID="{0CC22AD2-0DD6-4BBD-9C63-E0A2AE447FAD}" presName="accentRepeatNode" presStyleLbl="solidFgAcc1" presStyleIdx="2" presStyleCnt="6"/>
      <dgm:spPr/>
    </dgm:pt>
    <dgm:pt modelId="{B7D21BDB-3861-49EF-8F09-2C6CF584E373}" type="pres">
      <dgm:prSet presAssocID="{982520CB-0F11-4D57-935D-6BE5B31AB1E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984334-1B8B-4C81-ADFC-388992963742}" type="pres">
      <dgm:prSet presAssocID="{982520CB-0F11-4D57-935D-6BE5B31AB1E7}" presName="accent_4" presStyleCnt="0"/>
      <dgm:spPr/>
    </dgm:pt>
    <dgm:pt modelId="{6324A34E-3289-464D-AA77-DACAF36F6F59}" type="pres">
      <dgm:prSet presAssocID="{982520CB-0F11-4D57-935D-6BE5B31AB1E7}" presName="accentRepeatNode" presStyleLbl="solidFgAcc1" presStyleIdx="3" presStyleCnt="6"/>
      <dgm:spPr/>
    </dgm:pt>
    <dgm:pt modelId="{EB5C4A76-D72C-4E38-8A4E-34E8FA1AE322}" type="pres">
      <dgm:prSet presAssocID="{BAD0B24A-9D97-47AF-A368-66D1ADB65E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BD3EE-DEE2-4071-9E9D-ADD05F5644C0}" type="pres">
      <dgm:prSet presAssocID="{BAD0B24A-9D97-47AF-A368-66D1ADB65EDB}" presName="accent_5" presStyleCnt="0"/>
      <dgm:spPr/>
    </dgm:pt>
    <dgm:pt modelId="{ECBE6EE5-1D46-43A0-97EA-A11C5A000821}" type="pres">
      <dgm:prSet presAssocID="{BAD0B24A-9D97-47AF-A368-66D1ADB65EDB}" presName="accentRepeatNode" presStyleLbl="solidFgAcc1" presStyleIdx="4" presStyleCnt="6"/>
      <dgm:spPr/>
      <dgm:t>
        <a:bodyPr/>
        <a:lstStyle/>
        <a:p>
          <a:endParaRPr lang="fr-FR"/>
        </a:p>
      </dgm:t>
    </dgm:pt>
    <dgm:pt modelId="{8FDDEF43-7AA0-499C-BAE3-4A5EBF915840}" type="pres">
      <dgm:prSet presAssocID="{E0E2EBCD-1BF5-446F-A1FF-CBF65F69090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9138DD-F1C1-477B-BA19-BEE8E4B81F3E}" type="pres">
      <dgm:prSet presAssocID="{E0E2EBCD-1BF5-446F-A1FF-CBF65F69090C}" presName="accent_6" presStyleCnt="0"/>
      <dgm:spPr/>
    </dgm:pt>
    <dgm:pt modelId="{35D04F50-67AB-4079-B875-7BBD761558F4}" type="pres">
      <dgm:prSet presAssocID="{E0E2EBCD-1BF5-446F-A1FF-CBF65F69090C}" presName="accentRepeatNode" presStyleLbl="solidFgAcc1" presStyleIdx="5" presStyleCnt="6"/>
      <dgm:spPr/>
    </dgm:pt>
  </dgm:ptLst>
  <dgm:cxnLst>
    <dgm:cxn modelId="{16D2CFB5-408D-4405-B63E-B6A060800176}" type="presOf" srcId="{E0E2EBCD-1BF5-446F-A1FF-CBF65F69090C}" destId="{8FDDEF43-7AA0-499C-BAE3-4A5EBF915840}" srcOrd="0" destOrd="0" presId="urn:microsoft.com/office/officeart/2008/layout/VerticalCurvedList"/>
    <dgm:cxn modelId="{EFD4DAD7-3DA2-4812-AE65-F17B4B6FB81B}" type="presOf" srcId="{23D8AF58-557D-4452-8FC1-727750D05379}" destId="{5BC8B905-F20F-4FAF-A36C-92F74E9E57A2}" srcOrd="0" destOrd="0" presId="urn:microsoft.com/office/officeart/2008/layout/VerticalCurvedList"/>
    <dgm:cxn modelId="{C6B24A54-F01B-42C2-8952-DDF99E517DE9}" srcId="{23D8AF58-557D-4452-8FC1-727750D05379}" destId="{BAD0B24A-9D97-47AF-A368-66D1ADB65EDB}" srcOrd="4" destOrd="0" parTransId="{3E3F3A5D-139C-4A1C-A6BE-B242EE7ED23A}" sibTransId="{C4F3A1CB-74B1-4B45-91DC-DFFF47780868}"/>
    <dgm:cxn modelId="{59A58245-B5BE-46DF-B479-4DAE445C0568}" type="presOf" srcId="{0CC22AD2-0DD6-4BBD-9C63-E0A2AE447FAD}" destId="{261248C1-AF43-4579-9480-92008E41F168}" srcOrd="0" destOrd="0" presId="urn:microsoft.com/office/officeart/2008/layout/VerticalCurvedList"/>
    <dgm:cxn modelId="{CBBF242E-EE1B-464C-9C97-6C029C0E4465}" srcId="{23D8AF58-557D-4452-8FC1-727750D05379}" destId="{E0E2EBCD-1BF5-446F-A1FF-CBF65F69090C}" srcOrd="5" destOrd="0" parTransId="{608C71DB-66B0-4F9E-8E54-8F7E37B21255}" sibTransId="{6BBAA41A-1A0A-4F0A-A82C-D19D41CE7758}"/>
    <dgm:cxn modelId="{362C0C52-2DA7-4DF8-BA95-B4E7843BAA13}" type="presOf" srcId="{94F3CB74-0AFA-4416-868A-63F105F2EC8A}" destId="{10F87E28-F981-4AAA-9B3A-0CC0FE34CD77}" srcOrd="0" destOrd="0" presId="urn:microsoft.com/office/officeart/2008/layout/VerticalCurvedList"/>
    <dgm:cxn modelId="{219A4A9E-35E0-4B37-913F-1E46C9ABDA1C}" srcId="{23D8AF58-557D-4452-8FC1-727750D05379}" destId="{0CC22AD2-0DD6-4BBD-9C63-E0A2AE447FAD}" srcOrd="2" destOrd="0" parTransId="{420AEEC0-42DD-42DC-97B1-8430FE0D99B7}" sibTransId="{1069A8FC-0F2E-42FE-8BBC-9AA9C0D1D5AE}"/>
    <dgm:cxn modelId="{E2E4596B-75A2-425E-BDDE-05893B02A586}" type="presOf" srcId="{82976386-080E-4270-8C23-7485AC062830}" destId="{4868FC5C-6BA4-42B1-88C3-464CE5F560C3}" srcOrd="0" destOrd="0" presId="urn:microsoft.com/office/officeart/2008/layout/VerticalCurvedList"/>
    <dgm:cxn modelId="{59AB4A9F-091A-4A94-81FF-7981B5592265}" srcId="{23D8AF58-557D-4452-8FC1-727750D05379}" destId="{94F3CB74-0AFA-4416-868A-63F105F2EC8A}" srcOrd="0" destOrd="0" parTransId="{2F6E40B7-5D74-49D5-AAB6-FA8DF141B491}" sibTransId="{547BF9D0-3835-4241-B81C-5A445976B9A5}"/>
    <dgm:cxn modelId="{56E033B2-F877-4FDB-8A1C-BC7C9A009321}" type="presOf" srcId="{547BF9D0-3835-4241-B81C-5A445976B9A5}" destId="{25A7A1C2-08E6-4E88-8AC6-659C31209D6D}" srcOrd="0" destOrd="0" presId="urn:microsoft.com/office/officeart/2008/layout/VerticalCurvedList"/>
    <dgm:cxn modelId="{D3A4E6BC-CB00-4B0B-858F-A6B0878C16EB}" type="presOf" srcId="{BAD0B24A-9D97-47AF-A368-66D1ADB65EDB}" destId="{EB5C4A76-D72C-4E38-8A4E-34E8FA1AE322}" srcOrd="0" destOrd="0" presId="urn:microsoft.com/office/officeart/2008/layout/VerticalCurvedList"/>
    <dgm:cxn modelId="{103D78F1-479D-4AEF-98BE-6BEB7F7F105A}" srcId="{23D8AF58-557D-4452-8FC1-727750D05379}" destId="{82976386-080E-4270-8C23-7485AC062830}" srcOrd="1" destOrd="0" parTransId="{4F4CDE98-54DF-4EFA-9B2E-13F4A1D4F11B}" sibTransId="{57DA78CE-6BD0-4986-BF90-85334D45761C}"/>
    <dgm:cxn modelId="{9F857B7C-0983-4AB3-9B0B-0DA5D9D19DF1}" srcId="{23D8AF58-557D-4452-8FC1-727750D05379}" destId="{982520CB-0F11-4D57-935D-6BE5B31AB1E7}" srcOrd="3" destOrd="0" parTransId="{AEA74E9E-9611-4F35-93A4-268F9ABBAE96}" sibTransId="{F7DFE999-4D92-488A-A73F-12781ECC7319}"/>
    <dgm:cxn modelId="{1AE446D0-AD62-402F-9C9B-12FC37EB6752}" type="presOf" srcId="{982520CB-0F11-4D57-935D-6BE5B31AB1E7}" destId="{B7D21BDB-3861-49EF-8F09-2C6CF584E373}" srcOrd="0" destOrd="0" presId="urn:microsoft.com/office/officeart/2008/layout/VerticalCurvedList"/>
    <dgm:cxn modelId="{E424ACFA-7172-4213-B776-1AEC36137C1C}" type="presParOf" srcId="{5BC8B905-F20F-4FAF-A36C-92F74E9E57A2}" destId="{894293A9-15B8-4641-9D3C-626F13F38EAF}" srcOrd="0" destOrd="0" presId="urn:microsoft.com/office/officeart/2008/layout/VerticalCurvedList"/>
    <dgm:cxn modelId="{D0D1EB0D-3FB0-4E25-A780-36E7FAB9AF12}" type="presParOf" srcId="{894293A9-15B8-4641-9D3C-626F13F38EAF}" destId="{2443C036-52E0-4BA6-8881-A803A8487B8F}" srcOrd="0" destOrd="0" presId="urn:microsoft.com/office/officeart/2008/layout/VerticalCurvedList"/>
    <dgm:cxn modelId="{643CA699-5DA6-46D3-A72D-2BE568E14E3B}" type="presParOf" srcId="{2443C036-52E0-4BA6-8881-A803A8487B8F}" destId="{4E9593C0-CF88-489D-AD64-AAD356777A74}" srcOrd="0" destOrd="0" presId="urn:microsoft.com/office/officeart/2008/layout/VerticalCurvedList"/>
    <dgm:cxn modelId="{58D395C1-7B25-445D-BEA9-AAE138E9FEC9}" type="presParOf" srcId="{2443C036-52E0-4BA6-8881-A803A8487B8F}" destId="{25A7A1C2-08E6-4E88-8AC6-659C31209D6D}" srcOrd="1" destOrd="0" presId="urn:microsoft.com/office/officeart/2008/layout/VerticalCurvedList"/>
    <dgm:cxn modelId="{2A409726-CF7F-4773-81FD-A18EBC7C12FD}" type="presParOf" srcId="{2443C036-52E0-4BA6-8881-A803A8487B8F}" destId="{ABD170F8-41DF-4F77-B7E6-7D555ADD8DDE}" srcOrd="2" destOrd="0" presId="urn:microsoft.com/office/officeart/2008/layout/VerticalCurvedList"/>
    <dgm:cxn modelId="{B02EA62F-74AA-4324-A4A0-86B7DE1A4296}" type="presParOf" srcId="{2443C036-52E0-4BA6-8881-A803A8487B8F}" destId="{500796DD-4515-44A4-8092-70A248927528}" srcOrd="3" destOrd="0" presId="urn:microsoft.com/office/officeart/2008/layout/VerticalCurvedList"/>
    <dgm:cxn modelId="{48BB426B-9D19-42F6-8050-1B24037F2208}" type="presParOf" srcId="{894293A9-15B8-4641-9D3C-626F13F38EAF}" destId="{10F87E28-F981-4AAA-9B3A-0CC0FE34CD77}" srcOrd="1" destOrd="0" presId="urn:microsoft.com/office/officeart/2008/layout/VerticalCurvedList"/>
    <dgm:cxn modelId="{4E0A3F39-A8D2-4208-8F89-F3D476410237}" type="presParOf" srcId="{894293A9-15B8-4641-9D3C-626F13F38EAF}" destId="{856C1DF6-7D3C-410C-9E06-B9E8B7A8C225}" srcOrd="2" destOrd="0" presId="urn:microsoft.com/office/officeart/2008/layout/VerticalCurvedList"/>
    <dgm:cxn modelId="{1B2E4B6D-1BC6-47EF-81DF-3F662075A9CF}" type="presParOf" srcId="{856C1DF6-7D3C-410C-9E06-B9E8B7A8C225}" destId="{02F9A103-277C-4D73-A1ED-0E670C7E1443}" srcOrd="0" destOrd="0" presId="urn:microsoft.com/office/officeart/2008/layout/VerticalCurvedList"/>
    <dgm:cxn modelId="{1CB5C17F-5059-47F4-B92F-3BFC5AC4DC9A}" type="presParOf" srcId="{894293A9-15B8-4641-9D3C-626F13F38EAF}" destId="{4868FC5C-6BA4-42B1-88C3-464CE5F560C3}" srcOrd="3" destOrd="0" presId="urn:microsoft.com/office/officeart/2008/layout/VerticalCurvedList"/>
    <dgm:cxn modelId="{2F32CBF8-31E8-42D6-BF6E-621710E8E5C4}" type="presParOf" srcId="{894293A9-15B8-4641-9D3C-626F13F38EAF}" destId="{7819BEFA-192E-4D6C-859B-EB9E9599F938}" srcOrd="4" destOrd="0" presId="urn:microsoft.com/office/officeart/2008/layout/VerticalCurvedList"/>
    <dgm:cxn modelId="{688E81C5-DC20-430F-8155-EADDD9C91EA4}" type="presParOf" srcId="{7819BEFA-192E-4D6C-859B-EB9E9599F938}" destId="{EBABE496-D590-405D-B23F-5354CBC5E469}" srcOrd="0" destOrd="0" presId="urn:microsoft.com/office/officeart/2008/layout/VerticalCurvedList"/>
    <dgm:cxn modelId="{D23A7BF4-61AF-4B25-AB82-AABC2BB83A58}" type="presParOf" srcId="{894293A9-15B8-4641-9D3C-626F13F38EAF}" destId="{261248C1-AF43-4579-9480-92008E41F168}" srcOrd="5" destOrd="0" presId="urn:microsoft.com/office/officeart/2008/layout/VerticalCurvedList"/>
    <dgm:cxn modelId="{641DD921-FD8E-45FD-AC7D-AC02D0BABA8C}" type="presParOf" srcId="{894293A9-15B8-4641-9D3C-626F13F38EAF}" destId="{D4D5A503-EA90-4063-995A-9B27A42D9FE8}" srcOrd="6" destOrd="0" presId="urn:microsoft.com/office/officeart/2008/layout/VerticalCurvedList"/>
    <dgm:cxn modelId="{16C981DD-B1D2-4202-A5F5-561286DA0B5D}" type="presParOf" srcId="{D4D5A503-EA90-4063-995A-9B27A42D9FE8}" destId="{54749260-85D5-49D9-8697-F2C0E40DE302}" srcOrd="0" destOrd="0" presId="urn:microsoft.com/office/officeart/2008/layout/VerticalCurvedList"/>
    <dgm:cxn modelId="{B17AC132-A874-438A-A088-36C4EF69C113}" type="presParOf" srcId="{894293A9-15B8-4641-9D3C-626F13F38EAF}" destId="{B7D21BDB-3861-49EF-8F09-2C6CF584E373}" srcOrd="7" destOrd="0" presId="urn:microsoft.com/office/officeart/2008/layout/VerticalCurvedList"/>
    <dgm:cxn modelId="{A6F2792F-E3C6-4EB2-81F1-3479B811F044}" type="presParOf" srcId="{894293A9-15B8-4641-9D3C-626F13F38EAF}" destId="{87984334-1B8B-4C81-ADFC-388992963742}" srcOrd="8" destOrd="0" presId="urn:microsoft.com/office/officeart/2008/layout/VerticalCurvedList"/>
    <dgm:cxn modelId="{509C23A8-88F4-4DE2-9414-88F54A89A1EA}" type="presParOf" srcId="{87984334-1B8B-4C81-ADFC-388992963742}" destId="{6324A34E-3289-464D-AA77-DACAF36F6F59}" srcOrd="0" destOrd="0" presId="urn:microsoft.com/office/officeart/2008/layout/VerticalCurvedList"/>
    <dgm:cxn modelId="{03C5A55B-2C16-498B-A0BB-7EC036EA8366}" type="presParOf" srcId="{894293A9-15B8-4641-9D3C-626F13F38EAF}" destId="{EB5C4A76-D72C-4E38-8A4E-34E8FA1AE322}" srcOrd="9" destOrd="0" presId="urn:microsoft.com/office/officeart/2008/layout/VerticalCurvedList"/>
    <dgm:cxn modelId="{DA9F97EA-6216-47BB-B4DB-9A6A597B3E31}" type="presParOf" srcId="{894293A9-15B8-4641-9D3C-626F13F38EAF}" destId="{474BD3EE-DEE2-4071-9E9D-ADD05F5644C0}" srcOrd="10" destOrd="0" presId="urn:microsoft.com/office/officeart/2008/layout/VerticalCurvedList"/>
    <dgm:cxn modelId="{AD31756F-96A4-471E-8B1D-F2DFBADFF68D}" type="presParOf" srcId="{474BD3EE-DEE2-4071-9E9D-ADD05F5644C0}" destId="{ECBE6EE5-1D46-43A0-97EA-A11C5A000821}" srcOrd="0" destOrd="0" presId="urn:microsoft.com/office/officeart/2008/layout/VerticalCurvedList"/>
    <dgm:cxn modelId="{F263BFA4-114C-4348-822F-3099BF122B59}" type="presParOf" srcId="{894293A9-15B8-4641-9D3C-626F13F38EAF}" destId="{8FDDEF43-7AA0-499C-BAE3-4A5EBF915840}" srcOrd="11" destOrd="0" presId="urn:microsoft.com/office/officeart/2008/layout/VerticalCurvedList"/>
    <dgm:cxn modelId="{682BAD4A-828A-4DC7-B1CD-C9A56037A661}" type="presParOf" srcId="{894293A9-15B8-4641-9D3C-626F13F38EAF}" destId="{E89138DD-F1C1-477B-BA19-BEE8E4B81F3E}" srcOrd="12" destOrd="0" presId="urn:microsoft.com/office/officeart/2008/layout/VerticalCurvedList"/>
    <dgm:cxn modelId="{C4B838DF-E3D7-4B30-A580-9980AC94D699}" type="presParOf" srcId="{E89138DD-F1C1-477B-BA19-BEE8E4B81F3E}" destId="{35D04F50-67AB-4079-B875-7BBD761558F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95F36-5F55-4116-B631-FF14E262176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A72AD0-74A5-404F-AC7D-F75CE224FE8B}">
      <dgm:prSet phldrT="[Texte]" custT="1"/>
      <dgm:spPr/>
      <dgm:t>
        <a:bodyPr/>
        <a:lstStyle/>
        <a:p>
          <a:r>
            <a:rPr lang="fr-FR" sz="3500" dirty="0" smtClean="0"/>
            <a:t>Acteurs</a:t>
          </a:r>
          <a:endParaRPr lang="fr-FR" sz="3500" dirty="0"/>
        </a:p>
      </dgm:t>
    </dgm:pt>
    <dgm:pt modelId="{323E1D6C-4303-4DF7-8DA2-A7E78B1AC9A0}" type="parTrans" cxnId="{B27EC8A2-96DB-4DF8-835E-14C1346995A9}">
      <dgm:prSet/>
      <dgm:spPr/>
      <dgm:t>
        <a:bodyPr/>
        <a:lstStyle/>
        <a:p>
          <a:endParaRPr lang="fr-FR"/>
        </a:p>
      </dgm:t>
    </dgm:pt>
    <dgm:pt modelId="{3D01B1BD-E35F-469E-BB37-797388854D92}" type="sibTrans" cxnId="{B27EC8A2-96DB-4DF8-835E-14C1346995A9}">
      <dgm:prSet/>
      <dgm:spPr/>
      <dgm:t>
        <a:bodyPr/>
        <a:lstStyle/>
        <a:p>
          <a:endParaRPr lang="fr-FR"/>
        </a:p>
      </dgm:t>
    </dgm:pt>
    <dgm:pt modelId="{F0D86663-93BA-4640-B5D5-7727D5CF7884}">
      <dgm:prSet phldrT="[Texte]"/>
      <dgm:spPr/>
      <dgm:t>
        <a:bodyPr/>
        <a:lstStyle/>
        <a:p>
          <a:r>
            <a:rPr lang="fr-FR" b="1" dirty="0" smtClean="0"/>
            <a:t>Administrateur </a:t>
          </a:r>
          <a:endParaRPr lang="fr-FR" b="1" dirty="0"/>
        </a:p>
      </dgm:t>
    </dgm:pt>
    <dgm:pt modelId="{10FCCBBC-5750-4BD4-8B9A-523550CD226B}" type="parTrans" cxnId="{6A30F3FD-17C5-4ED2-9B8C-79A8696956B2}">
      <dgm:prSet/>
      <dgm:spPr/>
      <dgm:t>
        <a:bodyPr/>
        <a:lstStyle/>
        <a:p>
          <a:endParaRPr lang="fr-FR"/>
        </a:p>
      </dgm:t>
    </dgm:pt>
    <dgm:pt modelId="{0B550C63-88AF-4B4F-850B-7CCA811B67F6}" type="sibTrans" cxnId="{6A30F3FD-17C5-4ED2-9B8C-79A8696956B2}">
      <dgm:prSet/>
      <dgm:spPr/>
      <dgm:t>
        <a:bodyPr/>
        <a:lstStyle/>
        <a:p>
          <a:endParaRPr lang="fr-FR"/>
        </a:p>
      </dgm:t>
    </dgm:pt>
    <dgm:pt modelId="{5993B04D-C063-4217-A7D1-1766797BDCA5}">
      <dgm:prSet phldrT="[Texte]"/>
      <dgm:spPr/>
      <dgm:t>
        <a:bodyPr/>
        <a:lstStyle/>
        <a:p>
          <a:r>
            <a:rPr lang="fr-FR" b="1" dirty="0" smtClean="0"/>
            <a:t>Gérant</a:t>
          </a:r>
          <a:endParaRPr lang="fr-FR" b="1" dirty="0"/>
        </a:p>
      </dgm:t>
    </dgm:pt>
    <dgm:pt modelId="{C89BAB9D-BC4A-46CC-9DA9-2F3015E3BCE7}" type="parTrans" cxnId="{6D5922A5-AD04-43DB-B104-22DD9806EA55}">
      <dgm:prSet/>
      <dgm:spPr/>
      <dgm:t>
        <a:bodyPr/>
        <a:lstStyle/>
        <a:p>
          <a:endParaRPr lang="fr-FR"/>
        </a:p>
      </dgm:t>
    </dgm:pt>
    <dgm:pt modelId="{AF0C7D61-0473-448B-A115-5C936ECAB6BA}" type="sibTrans" cxnId="{6D5922A5-AD04-43DB-B104-22DD9806EA55}">
      <dgm:prSet/>
      <dgm:spPr/>
      <dgm:t>
        <a:bodyPr/>
        <a:lstStyle/>
        <a:p>
          <a:endParaRPr lang="fr-FR"/>
        </a:p>
      </dgm:t>
    </dgm:pt>
    <dgm:pt modelId="{7560F1E7-C494-4801-8A09-0F4C5FE054FD}">
      <dgm:prSet phldrT="[Texte]"/>
      <dgm:spPr/>
      <dgm:t>
        <a:bodyPr/>
        <a:lstStyle/>
        <a:p>
          <a:r>
            <a:rPr lang="fr-FR" b="1" dirty="0" smtClean="0"/>
            <a:t>Chef de Projet </a:t>
          </a:r>
          <a:endParaRPr lang="fr-FR" b="1" dirty="0"/>
        </a:p>
      </dgm:t>
    </dgm:pt>
    <dgm:pt modelId="{84468A04-DA54-4A43-A2E6-DE76C04F6E17}" type="parTrans" cxnId="{9ABB680A-BE56-44EF-9AA7-23683F8E2213}">
      <dgm:prSet/>
      <dgm:spPr/>
      <dgm:t>
        <a:bodyPr/>
        <a:lstStyle/>
        <a:p>
          <a:endParaRPr lang="fr-FR"/>
        </a:p>
      </dgm:t>
    </dgm:pt>
    <dgm:pt modelId="{D2EC1D75-1001-4353-AB4C-300326D99642}" type="sibTrans" cxnId="{9ABB680A-BE56-44EF-9AA7-23683F8E2213}">
      <dgm:prSet/>
      <dgm:spPr/>
      <dgm:t>
        <a:bodyPr/>
        <a:lstStyle/>
        <a:p>
          <a:endParaRPr lang="fr-FR"/>
        </a:p>
      </dgm:t>
    </dgm:pt>
    <dgm:pt modelId="{A928B1BB-2456-4B82-BE9E-B99F9011C06E}">
      <dgm:prSet phldrT="[Texte]"/>
      <dgm:spPr/>
      <dgm:t>
        <a:bodyPr/>
        <a:lstStyle/>
        <a:p>
          <a:r>
            <a:rPr lang="fr-FR" b="1" dirty="0" smtClean="0"/>
            <a:t>Employé</a:t>
          </a:r>
          <a:endParaRPr lang="fr-FR" b="1" dirty="0"/>
        </a:p>
      </dgm:t>
    </dgm:pt>
    <dgm:pt modelId="{61CC9BA9-3259-4306-8285-70D41B57CBA9}" type="parTrans" cxnId="{84B4A03F-9E72-4D2B-B092-35006EFA6900}">
      <dgm:prSet/>
      <dgm:spPr/>
      <dgm:t>
        <a:bodyPr/>
        <a:lstStyle/>
        <a:p>
          <a:endParaRPr lang="fr-FR"/>
        </a:p>
      </dgm:t>
    </dgm:pt>
    <dgm:pt modelId="{6E651DB5-B652-4247-AAFC-42B9C826ACC3}" type="sibTrans" cxnId="{84B4A03F-9E72-4D2B-B092-35006EFA6900}">
      <dgm:prSet/>
      <dgm:spPr/>
      <dgm:t>
        <a:bodyPr/>
        <a:lstStyle/>
        <a:p>
          <a:endParaRPr lang="fr-FR"/>
        </a:p>
      </dgm:t>
    </dgm:pt>
    <dgm:pt modelId="{E4963789-AECD-42AC-83BB-8386C80896ED}" type="pres">
      <dgm:prSet presAssocID="{49995F36-5F55-4116-B631-FF14E262176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8AF6957-FD07-4971-ACCB-22F0F8C20C7C}" type="pres">
      <dgm:prSet presAssocID="{A7A72AD0-74A5-404F-AC7D-F75CE224FE8B}" presName="hierRoot1" presStyleCnt="0">
        <dgm:presLayoutVars>
          <dgm:hierBranch val="init"/>
        </dgm:presLayoutVars>
      </dgm:prSet>
      <dgm:spPr/>
    </dgm:pt>
    <dgm:pt modelId="{D6D50839-6990-4E32-9A80-70CE71345203}" type="pres">
      <dgm:prSet presAssocID="{A7A72AD0-74A5-404F-AC7D-F75CE224FE8B}" presName="rootComposite1" presStyleCnt="0"/>
      <dgm:spPr/>
    </dgm:pt>
    <dgm:pt modelId="{DC3E5C19-7A84-4519-B6F3-FB12B70814A9}" type="pres">
      <dgm:prSet presAssocID="{A7A72AD0-74A5-404F-AC7D-F75CE224FE8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A31C72-DF7F-4FEE-A0C0-E384A642A1E3}" type="pres">
      <dgm:prSet presAssocID="{A7A72AD0-74A5-404F-AC7D-F75CE224FE8B}" presName="topArc1" presStyleLbl="parChTrans1D1" presStyleIdx="0" presStyleCnt="10"/>
      <dgm:spPr/>
    </dgm:pt>
    <dgm:pt modelId="{D5E670BE-DC56-4C2C-86E5-F828041954EE}" type="pres">
      <dgm:prSet presAssocID="{A7A72AD0-74A5-404F-AC7D-F75CE224FE8B}" presName="bottomArc1" presStyleLbl="parChTrans1D1" presStyleIdx="1" presStyleCnt="10"/>
      <dgm:spPr/>
    </dgm:pt>
    <dgm:pt modelId="{97F7218C-D250-4C67-91C5-8D13ABED8CB0}" type="pres">
      <dgm:prSet presAssocID="{A7A72AD0-74A5-404F-AC7D-F75CE224FE8B}" presName="topConnNode1" presStyleLbl="node1" presStyleIdx="0" presStyleCnt="0"/>
      <dgm:spPr/>
      <dgm:t>
        <a:bodyPr/>
        <a:lstStyle/>
        <a:p>
          <a:endParaRPr lang="fr-FR"/>
        </a:p>
      </dgm:t>
    </dgm:pt>
    <dgm:pt modelId="{11B94D46-3F62-4EF4-8708-247910838D5E}" type="pres">
      <dgm:prSet presAssocID="{A7A72AD0-74A5-404F-AC7D-F75CE224FE8B}" presName="hierChild2" presStyleCnt="0"/>
      <dgm:spPr/>
    </dgm:pt>
    <dgm:pt modelId="{56045B2A-EFAD-4BF6-9330-E328CCECD3E2}" type="pres">
      <dgm:prSet presAssocID="{10FCCBBC-5750-4BD4-8B9A-523550CD226B}" presName="Name28" presStyleLbl="parChTrans1D2" presStyleIdx="0" presStyleCnt="4"/>
      <dgm:spPr/>
      <dgm:t>
        <a:bodyPr/>
        <a:lstStyle/>
        <a:p>
          <a:endParaRPr lang="fr-FR"/>
        </a:p>
      </dgm:t>
    </dgm:pt>
    <dgm:pt modelId="{9E273BC0-54F9-4644-A3C7-D74B7713F54F}" type="pres">
      <dgm:prSet presAssocID="{F0D86663-93BA-4640-B5D5-7727D5CF7884}" presName="hierRoot2" presStyleCnt="0">
        <dgm:presLayoutVars>
          <dgm:hierBranch val="init"/>
        </dgm:presLayoutVars>
      </dgm:prSet>
      <dgm:spPr/>
    </dgm:pt>
    <dgm:pt modelId="{7FB86F02-611C-4CA8-9A22-39CB7761A566}" type="pres">
      <dgm:prSet presAssocID="{F0D86663-93BA-4640-B5D5-7727D5CF7884}" presName="rootComposite2" presStyleCnt="0"/>
      <dgm:spPr/>
    </dgm:pt>
    <dgm:pt modelId="{FC0030F6-CEDE-4A9A-A235-C02FA9BD32FC}" type="pres">
      <dgm:prSet presAssocID="{F0D86663-93BA-4640-B5D5-7727D5CF78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5786D8-6C2A-47EF-A5A7-A108AC3D027C}" type="pres">
      <dgm:prSet presAssocID="{F0D86663-93BA-4640-B5D5-7727D5CF7884}" presName="topArc2" presStyleLbl="parChTrans1D1" presStyleIdx="2" presStyleCnt="10"/>
      <dgm:spPr/>
    </dgm:pt>
    <dgm:pt modelId="{5E3DA951-6481-4BDC-8DB2-C63EA0944F3A}" type="pres">
      <dgm:prSet presAssocID="{F0D86663-93BA-4640-B5D5-7727D5CF7884}" presName="bottomArc2" presStyleLbl="parChTrans1D1" presStyleIdx="3" presStyleCnt="10"/>
      <dgm:spPr/>
    </dgm:pt>
    <dgm:pt modelId="{D0BA369C-ABBE-4C11-8F58-762E64EFA123}" type="pres">
      <dgm:prSet presAssocID="{F0D86663-93BA-4640-B5D5-7727D5CF7884}" presName="topConnNode2" presStyleLbl="node2" presStyleIdx="0" presStyleCnt="0"/>
      <dgm:spPr/>
      <dgm:t>
        <a:bodyPr/>
        <a:lstStyle/>
        <a:p>
          <a:endParaRPr lang="fr-FR"/>
        </a:p>
      </dgm:t>
    </dgm:pt>
    <dgm:pt modelId="{DB794049-D310-4023-B0DF-D9566882E330}" type="pres">
      <dgm:prSet presAssocID="{F0D86663-93BA-4640-B5D5-7727D5CF7884}" presName="hierChild4" presStyleCnt="0"/>
      <dgm:spPr/>
    </dgm:pt>
    <dgm:pt modelId="{70C38670-885D-4212-A8FB-BC268BCA850B}" type="pres">
      <dgm:prSet presAssocID="{F0D86663-93BA-4640-B5D5-7727D5CF7884}" presName="hierChild5" presStyleCnt="0"/>
      <dgm:spPr/>
    </dgm:pt>
    <dgm:pt modelId="{88B8DB7C-91DB-4A93-8DBE-8F5EC4C0661C}" type="pres">
      <dgm:prSet presAssocID="{C89BAB9D-BC4A-46CC-9DA9-2F3015E3BCE7}" presName="Name28" presStyleLbl="parChTrans1D2" presStyleIdx="1" presStyleCnt="4"/>
      <dgm:spPr/>
      <dgm:t>
        <a:bodyPr/>
        <a:lstStyle/>
        <a:p>
          <a:endParaRPr lang="fr-FR"/>
        </a:p>
      </dgm:t>
    </dgm:pt>
    <dgm:pt modelId="{5E988BDE-60F5-4561-B821-A65648090DFD}" type="pres">
      <dgm:prSet presAssocID="{5993B04D-C063-4217-A7D1-1766797BDCA5}" presName="hierRoot2" presStyleCnt="0">
        <dgm:presLayoutVars>
          <dgm:hierBranch val="init"/>
        </dgm:presLayoutVars>
      </dgm:prSet>
      <dgm:spPr/>
    </dgm:pt>
    <dgm:pt modelId="{A0005273-5ABA-4488-9454-25EF9334DC20}" type="pres">
      <dgm:prSet presAssocID="{5993B04D-C063-4217-A7D1-1766797BDCA5}" presName="rootComposite2" presStyleCnt="0"/>
      <dgm:spPr/>
    </dgm:pt>
    <dgm:pt modelId="{6A4408FE-BE21-441D-A881-E35A381E3C6C}" type="pres">
      <dgm:prSet presAssocID="{5993B04D-C063-4217-A7D1-1766797BDC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E77571-DC06-4321-A785-8C9BAF2D2C77}" type="pres">
      <dgm:prSet presAssocID="{5993B04D-C063-4217-A7D1-1766797BDCA5}" presName="topArc2" presStyleLbl="parChTrans1D1" presStyleIdx="4" presStyleCnt="10"/>
      <dgm:spPr/>
    </dgm:pt>
    <dgm:pt modelId="{0135974D-E8CF-436E-9EA8-6BEFE3A488E8}" type="pres">
      <dgm:prSet presAssocID="{5993B04D-C063-4217-A7D1-1766797BDCA5}" presName="bottomArc2" presStyleLbl="parChTrans1D1" presStyleIdx="5" presStyleCnt="10"/>
      <dgm:spPr/>
    </dgm:pt>
    <dgm:pt modelId="{69422F7E-1261-4BC8-82A9-641A82548FA4}" type="pres">
      <dgm:prSet presAssocID="{5993B04D-C063-4217-A7D1-1766797BDCA5}" presName="topConnNode2" presStyleLbl="node2" presStyleIdx="0" presStyleCnt="0"/>
      <dgm:spPr/>
      <dgm:t>
        <a:bodyPr/>
        <a:lstStyle/>
        <a:p>
          <a:endParaRPr lang="fr-FR"/>
        </a:p>
      </dgm:t>
    </dgm:pt>
    <dgm:pt modelId="{F48937C1-4726-4C2F-830E-07389595B0F1}" type="pres">
      <dgm:prSet presAssocID="{5993B04D-C063-4217-A7D1-1766797BDCA5}" presName="hierChild4" presStyleCnt="0"/>
      <dgm:spPr/>
    </dgm:pt>
    <dgm:pt modelId="{369F9C80-E2BD-405F-87A6-80DAF6F5CA2C}" type="pres">
      <dgm:prSet presAssocID="{5993B04D-C063-4217-A7D1-1766797BDCA5}" presName="hierChild5" presStyleCnt="0"/>
      <dgm:spPr/>
    </dgm:pt>
    <dgm:pt modelId="{49215B51-E0CA-4A5E-AC5E-EC5BD741FDEC}" type="pres">
      <dgm:prSet presAssocID="{84468A04-DA54-4A43-A2E6-DE76C04F6E17}" presName="Name28" presStyleLbl="parChTrans1D2" presStyleIdx="2" presStyleCnt="4"/>
      <dgm:spPr/>
      <dgm:t>
        <a:bodyPr/>
        <a:lstStyle/>
        <a:p>
          <a:endParaRPr lang="fr-FR"/>
        </a:p>
      </dgm:t>
    </dgm:pt>
    <dgm:pt modelId="{D8F59F2E-9254-4F77-9806-7AF274A942D5}" type="pres">
      <dgm:prSet presAssocID="{7560F1E7-C494-4801-8A09-0F4C5FE054FD}" presName="hierRoot2" presStyleCnt="0">
        <dgm:presLayoutVars>
          <dgm:hierBranch val="init"/>
        </dgm:presLayoutVars>
      </dgm:prSet>
      <dgm:spPr/>
    </dgm:pt>
    <dgm:pt modelId="{D6E55358-7351-4C00-B620-7C7FD73AD7F2}" type="pres">
      <dgm:prSet presAssocID="{7560F1E7-C494-4801-8A09-0F4C5FE054FD}" presName="rootComposite2" presStyleCnt="0"/>
      <dgm:spPr/>
    </dgm:pt>
    <dgm:pt modelId="{42D36DE9-6E01-4478-B11F-01FB01F3520E}" type="pres">
      <dgm:prSet presAssocID="{7560F1E7-C494-4801-8A09-0F4C5FE054F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0B3948-ABA4-4300-A2D2-3632219C33FC}" type="pres">
      <dgm:prSet presAssocID="{7560F1E7-C494-4801-8A09-0F4C5FE054FD}" presName="topArc2" presStyleLbl="parChTrans1D1" presStyleIdx="6" presStyleCnt="10"/>
      <dgm:spPr/>
    </dgm:pt>
    <dgm:pt modelId="{205DF013-8205-4211-895E-827C9EA87B69}" type="pres">
      <dgm:prSet presAssocID="{7560F1E7-C494-4801-8A09-0F4C5FE054FD}" presName="bottomArc2" presStyleLbl="parChTrans1D1" presStyleIdx="7" presStyleCnt="10"/>
      <dgm:spPr/>
    </dgm:pt>
    <dgm:pt modelId="{46F44FC6-E64B-4A0E-89D6-F06E576BA60C}" type="pres">
      <dgm:prSet presAssocID="{7560F1E7-C494-4801-8A09-0F4C5FE054FD}" presName="topConnNode2" presStyleLbl="node2" presStyleIdx="0" presStyleCnt="0"/>
      <dgm:spPr/>
      <dgm:t>
        <a:bodyPr/>
        <a:lstStyle/>
        <a:p>
          <a:endParaRPr lang="fr-FR"/>
        </a:p>
      </dgm:t>
    </dgm:pt>
    <dgm:pt modelId="{BE4445BD-5EBD-4E7B-8F45-A08BDCD685D8}" type="pres">
      <dgm:prSet presAssocID="{7560F1E7-C494-4801-8A09-0F4C5FE054FD}" presName="hierChild4" presStyleCnt="0"/>
      <dgm:spPr/>
    </dgm:pt>
    <dgm:pt modelId="{01987BA3-6C0E-4A05-9463-775D5CF715F1}" type="pres">
      <dgm:prSet presAssocID="{7560F1E7-C494-4801-8A09-0F4C5FE054FD}" presName="hierChild5" presStyleCnt="0"/>
      <dgm:spPr/>
    </dgm:pt>
    <dgm:pt modelId="{879F2CF4-307E-4049-ACA8-78FAA90CE8BF}" type="pres">
      <dgm:prSet presAssocID="{61CC9BA9-3259-4306-8285-70D41B57CBA9}" presName="Name28" presStyleLbl="parChTrans1D2" presStyleIdx="3" presStyleCnt="4"/>
      <dgm:spPr/>
      <dgm:t>
        <a:bodyPr/>
        <a:lstStyle/>
        <a:p>
          <a:endParaRPr lang="fr-FR"/>
        </a:p>
      </dgm:t>
    </dgm:pt>
    <dgm:pt modelId="{126B8694-CF6F-4C91-A12A-E9025B06082D}" type="pres">
      <dgm:prSet presAssocID="{A928B1BB-2456-4B82-BE9E-B99F9011C06E}" presName="hierRoot2" presStyleCnt="0">
        <dgm:presLayoutVars>
          <dgm:hierBranch val="init"/>
        </dgm:presLayoutVars>
      </dgm:prSet>
      <dgm:spPr/>
    </dgm:pt>
    <dgm:pt modelId="{ED9DB340-E566-48C7-BEBB-A75F6D41DBA1}" type="pres">
      <dgm:prSet presAssocID="{A928B1BB-2456-4B82-BE9E-B99F9011C06E}" presName="rootComposite2" presStyleCnt="0"/>
      <dgm:spPr/>
    </dgm:pt>
    <dgm:pt modelId="{BB984710-12AD-447C-9519-65D2F8A77C20}" type="pres">
      <dgm:prSet presAssocID="{A928B1BB-2456-4B82-BE9E-B99F9011C0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6F0647-DDB4-4041-8474-A3409A7969A7}" type="pres">
      <dgm:prSet presAssocID="{A928B1BB-2456-4B82-BE9E-B99F9011C06E}" presName="topArc2" presStyleLbl="parChTrans1D1" presStyleIdx="8" presStyleCnt="10"/>
      <dgm:spPr/>
    </dgm:pt>
    <dgm:pt modelId="{DEDA629E-B813-48A3-BC92-60AC0C791CAD}" type="pres">
      <dgm:prSet presAssocID="{A928B1BB-2456-4B82-BE9E-B99F9011C06E}" presName="bottomArc2" presStyleLbl="parChTrans1D1" presStyleIdx="9" presStyleCnt="10"/>
      <dgm:spPr/>
    </dgm:pt>
    <dgm:pt modelId="{156F84A4-18B0-4A76-8C27-20D0C8364D70}" type="pres">
      <dgm:prSet presAssocID="{A928B1BB-2456-4B82-BE9E-B99F9011C06E}" presName="topConnNode2" presStyleLbl="node2" presStyleIdx="0" presStyleCnt="0"/>
      <dgm:spPr/>
      <dgm:t>
        <a:bodyPr/>
        <a:lstStyle/>
        <a:p>
          <a:endParaRPr lang="fr-FR"/>
        </a:p>
      </dgm:t>
    </dgm:pt>
    <dgm:pt modelId="{A785A38F-7E1E-4807-8FCE-123B486F59FA}" type="pres">
      <dgm:prSet presAssocID="{A928B1BB-2456-4B82-BE9E-B99F9011C06E}" presName="hierChild4" presStyleCnt="0"/>
      <dgm:spPr/>
    </dgm:pt>
    <dgm:pt modelId="{898D0804-74A9-4297-B306-CE5E7C7E85A6}" type="pres">
      <dgm:prSet presAssocID="{A928B1BB-2456-4B82-BE9E-B99F9011C06E}" presName="hierChild5" presStyleCnt="0"/>
      <dgm:spPr/>
    </dgm:pt>
    <dgm:pt modelId="{EFEF35CF-0A0D-49A9-88C1-F19BF5082F46}" type="pres">
      <dgm:prSet presAssocID="{A7A72AD0-74A5-404F-AC7D-F75CE224FE8B}" presName="hierChild3" presStyleCnt="0"/>
      <dgm:spPr/>
    </dgm:pt>
  </dgm:ptLst>
  <dgm:cxnLst>
    <dgm:cxn modelId="{8DD3D532-3166-492F-B273-C59FA78644DD}" type="presOf" srcId="{A928B1BB-2456-4B82-BE9E-B99F9011C06E}" destId="{BB984710-12AD-447C-9519-65D2F8A77C20}" srcOrd="0" destOrd="0" presId="urn:microsoft.com/office/officeart/2008/layout/HalfCircleOrganizationChart"/>
    <dgm:cxn modelId="{6A30F3FD-17C5-4ED2-9B8C-79A8696956B2}" srcId="{A7A72AD0-74A5-404F-AC7D-F75CE224FE8B}" destId="{F0D86663-93BA-4640-B5D5-7727D5CF7884}" srcOrd="0" destOrd="0" parTransId="{10FCCBBC-5750-4BD4-8B9A-523550CD226B}" sibTransId="{0B550C63-88AF-4B4F-850B-7CCA811B67F6}"/>
    <dgm:cxn modelId="{4BA928D6-77DA-4C9B-AE7E-CC4D577DEBD0}" type="presOf" srcId="{A7A72AD0-74A5-404F-AC7D-F75CE224FE8B}" destId="{DC3E5C19-7A84-4519-B6F3-FB12B70814A9}" srcOrd="0" destOrd="0" presId="urn:microsoft.com/office/officeart/2008/layout/HalfCircleOrganizationChart"/>
    <dgm:cxn modelId="{9ABB680A-BE56-44EF-9AA7-23683F8E2213}" srcId="{A7A72AD0-74A5-404F-AC7D-F75CE224FE8B}" destId="{7560F1E7-C494-4801-8A09-0F4C5FE054FD}" srcOrd="2" destOrd="0" parTransId="{84468A04-DA54-4A43-A2E6-DE76C04F6E17}" sibTransId="{D2EC1D75-1001-4353-AB4C-300326D99642}"/>
    <dgm:cxn modelId="{B27EC8A2-96DB-4DF8-835E-14C1346995A9}" srcId="{49995F36-5F55-4116-B631-FF14E2621765}" destId="{A7A72AD0-74A5-404F-AC7D-F75CE224FE8B}" srcOrd="0" destOrd="0" parTransId="{323E1D6C-4303-4DF7-8DA2-A7E78B1AC9A0}" sibTransId="{3D01B1BD-E35F-469E-BB37-797388854D92}"/>
    <dgm:cxn modelId="{CC489B62-9686-4610-BB84-8C8BA23E6D0C}" type="presOf" srcId="{F0D86663-93BA-4640-B5D5-7727D5CF7884}" destId="{D0BA369C-ABBE-4C11-8F58-762E64EFA123}" srcOrd="1" destOrd="0" presId="urn:microsoft.com/office/officeart/2008/layout/HalfCircleOrganizationChart"/>
    <dgm:cxn modelId="{95FA2BF1-A441-4E0E-869E-A506129E4313}" type="presOf" srcId="{C89BAB9D-BC4A-46CC-9DA9-2F3015E3BCE7}" destId="{88B8DB7C-91DB-4A93-8DBE-8F5EC4C0661C}" srcOrd="0" destOrd="0" presId="urn:microsoft.com/office/officeart/2008/layout/HalfCircleOrganizationChart"/>
    <dgm:cxn modelId="{84B4A03F-9E72-4D2B-B092-35006EFA6900}" srcId="{A7A72AD0-74A5-404F-AC7D-F75CE224FE8B}" destId="{A928B1BB-2456-4B82-BE9E-B99F9011C06E}" srcOrd="3" destOrd="0" parTransId="{61CC9BA9-3259-4306-8285-70D41B57CBA9}" sibTransId="{6E651DB5-B652-4247-AAFC-42B9C826ACC3}"/>
    <dgm:cxn modelId="{FD78675D-2423-4222-B54A-399F277EFDDB}" type="presOf" srcId="{7560F1E7-C494-4801-8A09-0F4C5FE054FD}" destId="{46F44FC6-E64B-4A0E-89D6-F06E576BA60C}" srcOrd="1" destOrd="0" presId="urn:microsoft.com/office/officeart/2008/layout/HalfCircleOrganizationChart"/>
    <dgm:cxn modelId="{6D33FC5D-DC3B-41C3-9DE7-585EABEDB88F}" type="presOf" srcId="{10FCCBBC-5750-4BD4-8B9A-523550CD226B}" destId="{56045B2A-EFAD-4BF6-9330-E328CCECD3E2}" srcOrd="0" destOrd="0" presId="urn:microsoft.com/office/officeart/2008/layout/HalfCircleOrganizationChart"/>
    <dgm:cxn modelId="{31D5CABC-519C-4E7C-B02A-FB0BB66ECA0A}" type="presOf" srcId="{84468A04-DA54-4A43-A2E6-DE76C04F6E17}" destId="{49215B51-E0CA-4A5E-AC5E-EC5BD741FDEC}" srcOrd="0" destOrd="0" presId="urn:microsoft.com/office/officeart/2008/layout/HalfCircleOrganizationChart"/>
    <dgm:cxn modelId="{88EAAAC9-C853-44F5-80AF-72801C3DFD24}" type="presOf" srcId="{5993B04D-C063-4217-A7D1-1766797BDCA5}" destId="{6A4408FE-BE21-441D-A881-E35A381E3C6C}" srcOrd="0" destOrd="0" presId="urn:microsoft.com/office/officeart/2008/layout/HalfCircleOrganizationChart"/>
    <dgm:cxn modelId="{6D5922A5-AD04-43DB-B104-22DD9806EA55}" srcId="{A7A72AD0-74A5-404F-AC7D-F75CE224FE8B}" destId="{5993B04D-C063-4217-A7D1-1766797BDCA5}" srcOrd="1" destOrd="0" parTransId="{C89BAB9D-BC4A-46CC-9DA9-2F3015E3BCE7}" sibTransId="{AF0C7D61-0473-448B-A115-5C936ECAB6BA}"/>
    <dgm:cxn modelId="{840D42DA-E98B-4AA5-AFF9-6636DEC88277}" type="presOf" srcId="{F0D86663-93BA-4640-B5D5-7727D5CF7884}" destId="{FC0030F6-CEDE-4A9A-A235-C02FA9BD32FC}" srcOrd="0" destOrd="0" presId="urn:microsoft.com/office/officeart/2008/layout/HalfCircleOrganizationChart"/>
    <dgm:cxn modelId="{A28E2D84-C282-4D7F-9647-0D97A8BE4009}" type="presOf" srcId="{A7A72AD0-74A5-404F-AC7D-F75CE224FE8B}" destId="{97F7218C-D250-4C67-91C5-8D13ABED8CB0}" srcOrd="1" destOrd="0" presId="urn:microsoft.com/office/officeart/2008/layout/HalfCircleOrganizationChart"/>
    <dgm:cxn modelId="{A1BC7E42-8C36-4731-97C3-3FEC9BEB6CB4}" type="presOf" srcId="{A928B1BB-2456-4B82-BE9E-B99F9011C06E}" destId="{156F84A4-18B0-4A76-8C27-20D0C8364D70}" srcOrd="1" destOrd="0" presId="urn:microsoft.com/office/officeart/2008/layout/HalfCircleOrganizationChart"/>
    <dgm:cxn modelId="{37BF0A16-6D75-4B75-96DF-AF06D2811DC5}" type="presOf" srcId="{49995F36-5F55-4116-B631-FF14E2621765}" destId="{E4963789-AECD-42AC-83BB-8386C80896ED}" srcOrd="0" destOrd="0" presId="urn:microsoft.com/office/officeart/2008/layout/HalfCircleOrganizationChart"/>
    <dgm:cxn modelId="{6991954E-D5C8-4209-A74D-D0E7D51B0CA2}" type="presOf" srcId="{5993B04D-C063-4217-A7D1-1766797BDCA5}" destId="{69422F7E-1261-4BC8-82A9-641A82548FA4}" srcOrd="1" destOrd="0" presId="urn:microsoft.com/office/officeart/2008/layout/HalfCircleOrganizationChart"/>
    <dgm:cxn modelId="{B398AE58-CDA9-4E32-A999-77DEA94198CE}" type="presOf" srcId="{61CC9BA9-3259-4306-8285-70D41B57CBA9}" destId="{879F2CF4-307E-4049-ACA8-78FAA90CE8BF}" srcOrd="0" destOrd="0" presId="urn:microsoft.com/office/officeart/2008/layout/HalfCircleOrganizationChart"/>
    <dgm:cxn modelId="{F2120BE7-2BD9-430C-9BE3-430548A8BCE2}" type="presOf" srcId="{7560F1E7-C494-4801-8A09-0F4C5FE054FD}" destId="{42D36DE9-6E01-4478-B11F-01FB01F3520E}" srcOrd="0" destOrd="0" presId="urn:microsoft.com/office/officeart/2008/layout/HalfCircleOrganizationChart"/>
    <dgm:cxn modelId="{8F3DC81C-F7D6-49CD-9239-2CEA06F78E8C}" type="presParOf" srcId="{E4963789-AECD-42AC-83BB-8386C80896ED}" destId="{28AF6957-FD07-4971-ACCB-22F0F8C20C7C}" srcOrd="0" destOrd="0" presId="urn:microsoft.com/office/officeart/2008/layout/HalfCircleOrganizationChart"/>
    <dgm:cxn modelId="{3EC12035-199C-4F8D-B617-BC42F3BAD317}" type="presParOf" srcId="{28AF6957-FD07-4971-ACCB-22F0F8C20C7C}" destId="{D6D50839-6990-4E32-9A80-70CE71345203}" srcOrd="0" destOrd="0" presId="urn:microsoft.com/office/officeart/2008/layout/HalfCircleOrganizationChart"/>
    <dgm:cxn modelId="{F3F7B974-DD53-435E-833E-CA967C47A31F}" type="presParOf" srcId="{D6D50839-6990-4E32-9A80-70CE71345203}" destId="{DC3E5C19-7A84-4519-B6F3-FB12B70814A9}" srcOrd="0" destOrd="0" presId="urn:microsoft.com/office/officeart/2008/layout/HalfCircleOrganizationChart"/>
    <dgm:cxn modelId="{1C39B9C7-6487-40F5-9A9D-FDCD00209D6A}" type="presParOf" srcId="{D6D50839-6990-4E32-9A80-70CE71345203}" destId="{E4A31C72-DF7F-4FEE-A0C0-E384A642A1E3}" srcOrd="1" destOrd="0" presId="urn:microsoft.com/office/officeart/2008/layout/HalfCircleOrganizationChart"/>
    <dgm:cxn modelId="{20DC8860-6A14-4B4D-86D3-9F729AFF9B4E}" type="presParOf" srcId="{D6D50839-6990-4E32-9A80-70CE71345203}" destId="{D5E670BE-DC56-4C2C-86E5-F828041954EE}" srcOrd="2" destOrd="0" presId="urn:microsoft.com/office/officeart/2008/layout/HalfCircleOrganizationChart"/>
    <dgm:cxn modelId="{6FCE6E74-A65A-4F8E-8061-8373BA28C501}" type="presParOf" srcId="{D6D50839-6990-4E32-9A80-70CE71345203}" destId="{97F7218C-D250-4C67-91C5-8D13ABED8CB0}" srcOrd="3" destOrd="0" presId="urn:microsoft.com/office/officeart/2008/layout/HalfCircleOrganizationChart"/>
    <dgm:cxn modelId="{6B3F87F5-E8AC-42A5-803D-FD07B281C72C}" type="presParOf" srcId="{28AF6957-FD07-4971-ACCB-22F0F8C20C7C}" destId="{11B94D46-3F62-4EF4-8708-247910838D5E}" srcOrd="1" destOrd="0" presId="urn:microsoft.com/office/officeart/2008/layout/HalfCircleOrganizationChart"/>
    <dgm:cxn modelId="{F4D90078-C0A4-4305-BF7B-5DF6235FED0E}" type="presParOf" srcId="{11B94D46-3F62-4EF4-8708-247910838D5E}" destId="{56045B2A-EFAD-4BF6-9330-E328CCECD3E2}" srcOrd="0" destOrd="0" presId="urn:microsoft.com/office/officeart/2008/layout/HalfCircleOrganizationChart"/>
    <dgm:cxn modelId="{9B492C02-64FD-41D3-A1ED-B9F54D5D7F22}" type="presParOf" srcId="{11B94D46-3F62-4EF4-8708-247910838D5E}" destId="{9E273BC0-54F9-4644-A3C7-D74B7713F54F}" srcOrd="1" destOrd="0" presId="urn:microsoft.com/office/officeart/2008/layout/HalfCircleOrganizationChart"/>
    <dgm:cxn modelId="{4CB84D60-4FD1-4A7B-B2A2-43DAD83C5D52}" type="presParOf" srcId="{9E273BC0-54F9-4644-A3C7-D74B7713F54F}" destId="{7FB86F02-611C-4CA8-9A22-39CB7761A566}" srcOrd="0" destOrd="0" presId="urn:microsoft.com/office/officeart/2008/layout/HalfCircleOrganizationChart"/>
    <dgm:cxn modelId="{5BB5FADD-79A3-4DD6-B902-8EDE398120FC}" type="presParOf" srcId="{7FB86F02-611C-4CA8-9A22-39CB7761A566}" destId="{FC0030F6-CEDE-4A9A-A235-C02FA9BD32FC}" srcOrd="0" destOrd="0" presId="urn:microsoft.com/office/officeart/2008/layout/HalfCircleOrganizationChart"/>
    <dgm:cxn modelId="{89E50CE2-1F3E-471C-AC26-490899364A6D}" type="presParOf" srcId="{7FB86F02-611C-4CA8-9A22-39CB7761A566}" destId="{0D5786D8-6C2A-47EF-A5A7-A108AC3D027C}" srcOrd="1" destOrd="0" presId="urn:microsoft.com/office/officeart/2008/layout/HalfCircleOrganizationChart"/>
    <dgm:cxn modelId="{6DD7B2F7-BEAD-4B7B-BCA9-122004C3568F}" type="presParOf" srcId="{7FB86F02-611C-4CA8-9A22-39CB7761A566}" destId="{5E3DA951-6481-4BDC-8DB2-C63EA0944F3A}" srcOrd="2" destOrd="0" presId="urn:microsoft.com/office/officeart/2008/layout/HalfCircleOrganizationChart"/>
    <dgm:cxn modelId="{0F03E732-E37A-4899-BA17-224E5624E7B8}" type="presParOf" srcId="{7FB86F02-611C-4CA8-9A22-39CB7761A566}" destId="{D0BA369C-ABBE-4C11-8F58-762E64EFA123}" srcOrd="3" destOrd="0" presId="urn:microsoft.com/office/officeart/2008/layout/HalfCircleOrganizationChart"/>
    <dgm:cxn modelId="{052AAFEB-3FA8-4B89-A154-A4014B14360B}" type="presParOf" srcId="{9E273BC0-54F9-4644-A3C7-D74B7713F54F}" destId="{DB794049-D310-4023-B0DF-D9566882E330}" srcOrd="1" destOrd="0" presId="urn:microsoft.com/office/officeart/2008/layout/HalfCircleOrganizationChart"/>
    <dgm:cxn modelId="{F9D9531A-BF20-4368-AC80-6650FBB61DFD}" type="presParOf" srcId="{9E273BC0-54F9-4644-A3C7-D74B7713F54F}" destId="{70C38670-885D-4212-A8FB-BC268BCA850B}" srcOrd="2" destOrd="0" presId="urn:microsoft.com/office/officeart/2008/layout/HalfCircleOrganizationChart"/>
    <dgm:cxn modelId="{C2DF1B6E-CC6E-4D94-BE25-294CF4A60488}" type="presParOf" srcId="{11B94D46-3F62-4EF4-8708-247910838D5E}" destId="{88B8DB7C-91DB-4A93-8DBE-8F5EC4C0661C}" srcOrd="2" destOrd="0" presId="urn:microsoft.com/office/officeart/2008/layout/HalfCircleOrganizationChart"/>
    <dgm:cxn modelId="{6E4163FA-96CC-40FE-ABF0-6369CDC2EE5B}" type="presParOf" srcId="{11B94D46-3F62-4EF4-8708-247910838D5E}" destId="{5E988BDE-60F5-4561-B821-A65648090DFD}" srcOrd="3" destOrd="0" presId="urn:microsoft.com/office/officeart/2008/layout/HalfCircleOrganizationChart"/>
    <dgm:cxn modelId="{49ABF492-0C92-4867-BA82-FE93335F4E72}" type="presParOf" srcId="{5E988BDE-60F5-4561-B821-A65648090DFD}" destId="{A0005273-5ABA-4488-9454-25EF9334DC20}" srcOrd="0" destOrd="0" presId="urn:microsoft.com/office/officeart/2008/layout/HalfCircleOrganizationChart"/>
    <dgm:cxn modelId="{126ABBB7-E0B8-44AF-8F33-36CAC1C127D7}" type="presParOf" srcId="{A0005273-5ABA-4488-9454-25EF9334DC20}" destId="{6A4408FE-BE21-441D-A881-E35A381E3C6C}" srcOrd="0" destOrd="0" presId="urn:microsoft.com/office/officeart/2008/layout/HalfCircleOrganizationChart"/>
    <dgm:cxn modelId="{743DEA53-3EAC-4538-A996-7B02D0E034DA}" type="presParOf" srcId="{A0005273-5ABA-4488-9454-25EF9334DC20}" destId="{5FE77571-DC06-4321-A785-8C9BAF2D2C77}" srcOrd="1" destOrd="0" presId="urn:microsoft.com/office/officeart/2008/layout/HalfCircleOrganizationChart"/>
    <dgm:cxn modelId="{875ED975-CC28-4EDD-B287-6C45D0C585D0}" type="presParOf" srcId="{A0005273-5ABA-4488-9454-25EF9334DC20}" destId="{0135974D-E8CF-436E-9EA8-6BEFE3A488E8}" srcOrd="2" destOrd="0" presId="urn:microsoft.com/office/officeart/2008/layout/HalfCircleOrganizationChart"/>
    <dgm:cxn modelId="{A7A2D6B2-7C48-45CB-B9EC-82A44D11C238}" type="presParOf" srcId="{A0005273-5ABA-4488-9454-25EF9334DC20}" destId="{69422F7E-1261-4BC8-82A9-641A82548FA4}" srcOrd="3" destOrd="0" presId="urn:microsoft.com/office/officeart/2008/layout/HalfCircleOrganizationChart"/>
    <dgm:cxn modelId="{8380D9F3-3290-4C3D-AF34-08E642678D03}" type="presParOf" srcId="{5E988BDE-60F5-4561-B821-A65648090DFD}" destId="{F48937C1-4726-4C2F-830E-07389595B0F1}" srcOrd="1" destOrd="0" presId="urn:microsoft.com/office/officeart/2008/layout/HalfCircleOrganizationChart"/>
    <dgm:cxn modelId="{1C123EB2-CE20-47C5-9F2B-61091B587B38}" type="presParOf" srcId="{5E988BDE-60F5-4561-B821-A65648090DFD}" destId="{369F9C80-E2BD-405F-87A6-80DAF6F5CA2C}" srcOrd="2" destOrd="0" presId="urn:microsoft.com/office/officeart/2008/layout/HalfCircleOrganizationChart"/>
    <dgm:cxn modelId="{6A724BD1-749F-4479-8F2B-5144C3F5B041}" type="presParOf" srcId="{11B94D46-3F62-4EF4-8708-247910838D5E}" destId="{49215B51-E0CA-4A5E-AC5E-EC5BD741FDEC}" srcOrd="4" destOrd="0" presId="urn:microsoft.com/office/officeart/2008/layout/HalfCircleOrganizationChart"/>
    <dgm:cxn modelId="{73798C0F-3099-4631-9A11-07653E5B22A7}" type="presParOf" srcId="{11B94D46-3F62-4EF4-8708-247910838D5E}" destId="{D8F59F2E-9254-4F77-9806-7AF274A942D5}" srcOrd="5" destOrd="0" presId="urn:microsoft.com/office/officeart/2008/layout/HalfCircleOrganizationChart"/>
    <dgm:cxn modelId="{E8757E52-3714-47B9-848D-449B54CA1474}" type="presParOf" srcId="{D8F59F2E-9254-4F77-9806-7AF274A942D5}" destId="{D6E55358-7351-4C00-B620-7C7FD73AD7F2}" srcOrd="0" destOrd="0" presId="urn:microsoft.com/office/officeart/2008/layout/HalfCircleOrganizationChart"/>
    <dgm:cxn modelId="{EB9D5930-628B-4476-8837-EF73F148A1B3}" type="presParOf" srcId="{D6E55358-7351-4C00-B620-7C7FD73AD7F2}" destId="{42D36DE9-6E01-4478-B11F-01FB01F3520E}" srcOrd="0" destOrd="0" presId="urn:microsoft.com/office/officeart/2008/layout/HalfCircleOrganizationChart"/>
    <dgm:cxn modelId="{115DA91B-37C9-4608-A0B5-A188DCEFB69D}" type="presParOf" srcId="{D6E55358-7351-4C00-B620-7C7FD73AD7F2}" destId="{FC0B3948-ABA4-4300-A2D2-3632219C33FC}" srcOrd="1" destOrd="0" presId="urn:microsoft.com/office/officeart/2008/layout/HalfCircleOrganizationChart"/>
    <dgm:cxn modelId="{C75F71ED-8423-430E-A709-44F9C4B7ECE2}" type="presParOf" srcId="{D6E55358-7351-4C00-B620-7C7FD73AD7F2}" destId="{205DF013-8205-4211-895E-827C9EA87B69}" srcOrd="2" destOrd="0" presId="urn:microsoft.com/office/officeart/2008/layout/HalfCircleOrganizationChart"/>
    <dgm:cxn modelId="{14A6F0A9-134C-4131-8941-635D38336835}" type="presParOf" srcId="{D6E55358-7351-4C00-B620-7C7FD73AD7F2}" destId="{46F44FC6-E64B-4A0E-89D6-F06E576BA60C}" srcOrd="3" destOrd="0" presId="urn:microsoft.com/office/officeart/2008/layout/HalfCircleOrganizationChart"/>
    <dgm:cxn modelId="{466B527A-AA6D-43A6-9E21-66480F767F0D}" type="presParOf" srcId="{D8F59F2E-9254-4F77-9806-7AF274A942D5}" destId="{BE4445BD-5EBD-4E7B-8F45-A08BDCD685D8}" srcOrd="1" destOrd="0" presId="urn:microsoft.com/office/officeart/2008/layout/HalfCircleOrganizationChart"/>
    <dgm:cxn modelId="{3956B6DC-A909-4CE0-ABF9-8F531E4FB10F}" type="presParOf" srcId="{D8F59F2E-9254-4F77-9806-7AF274A942D5}" destId="{01987BA3-6C0E-4A05-9463-775D5CF715F1}" srcOrd="2" destOrd="0" presId="urn:microsoft.com/office/officeart/2008/layout/HalfCircleOrganizationChart"/>
    <dgm:cxn modelId="{F9EF40B4-E9F7-49C5-B08C-460B4DC33789}" type="presParOf" srcId="{11B94D46-3F62-4EF4-8708-247910838D5E}" destId="{879F2CF4-307E-4049-ACA8-78FAA90CE8BF}" srcOrd="6" destOrd="0" presId="urn:microsoft.com/office/officeart/2008/layout/HalfCircleOrganizationChart"/>
    <dgm:cxn modelId="{F5E72E82-C379-433C-8D96-29A1651D0045}" type="presParOf" srcId="{11B94D46-3F62-4EF4-8708-247910838D5E}" destId="{126B8694-CF6F-4C91-A12A-E9025B06082D}" srcOrd="7" destOrd="0" presId="urn:microsoft.com/office/officeart/2008/layout/HalfCircleOrganizationChart"/>
    <dgm:cxn modelId="{5BE80AAA-1283-4675-82D7-F69F2F29EAE1}" type="presParOf" srcId="{126B8694-CF6F-4C91-A12A-E9025B06082D}" destId="{ED9DB340-E566-48C7-BEBB-A75F6D41DBA1}" srcOrd="0" destOrd="0" presId="urn:microsoft.com/office/officeart/2008/layout/HalfCircleOrganizationChart"/>
    <dgm:cxn modelId="{25B797A9-F683-4853-88AB-BCFC2A0150CB}" type="presParOf" srcId="{ED9DB340-E566-48C7-BEBB-A75F6D41DBA1}" destId="{BB984710-12AD-447C-9519-65D2F8A77C20}" srcOrd="0" destOrd="0" presId="urn:microsoft.com/office/officeart/2008/layout/HalfCircleOrganizationChart"/>
    <dgm:cxn modelId="{F7AEAF75-DFE7-4DC3-82EA-58DDF84B9A15}" type="presParOf" srcId="{ED9DB340-E566-48C7-BEBB-A75F6D41DBA1}" destId="{3A6F0647-DDB4-4041-8474-A3409A7969A7}" srcOrd="1" destOrd="0" presId="urn:microsoft.com/office/officeart/2008/layout/HalfCircleOrganizationChart"/>
    <dgm:cxn modelId="{38578623-88CD-4D53-B16C-E556A81A2854}" type="presParOf" srcId="{ED9DB340-E566-48C7-BEBB-A75F6D41DBA1}" destId="{DEDA629E-B813-48A3-BC92-60AC0C791CAD}" srcOrd="2" destOrd="0" presId="urn:microsoft.com/office/officeart/2008/layout/HalfCircleOrganizationChart"/>
    <dgm:cxn modelId="{DEE58AF2-5597-414E-8AB0-FBDBEB312E08}" type="presParOf" srcId="{ED9DB340-E566-48C7-BEBB-A75F6D41DBA1}" destId="{156F84A4-18B0-4A76-8C27-20D0C8364D70}" srcOrd="3" destOrd="0" presId="urn:microsoft.com/office/officeart/2008/layout/HalfCircleOrganizationChart"/>
    <dgm:cxn modelId="{8E3AC9B6-FAC5-4889-995B-8D131735DE41}" type="presParOf" srcId="{126B8694-CF6F-4C91-A12A-E9025B06082D}" destId="{A785A38F-7E1E-4807-8FCE-123B486F59FA}" srcOrd="1" destOrd="0" presId="urn:microsoft.com/office/officeart/2008/layout/HalfCircleOrganizationChart"/>
    <dgm:cxn modelId="{66E8B9D9-2268-44E1-813F-0AD7945DB226}" type="presParOf" srcId="{126B8694-CF6F-4C91-A12A-E9025B06082D}" destId="{898D0804-74A9-4297-B306-CE5E7C7E85A6}" srcOrd="2" destOrd="0" presId="urn:microsoft.com/office/officeart/2008/layout/HalfCircleOrganizationChart"/>
    <dgm:cxn modelId="{57C64FA6-989E-49BA-ACDB-E53673E015D6}" type="presParOf" srcId="{28AF6957-FD07-4971-ACCB-22F0F8C20C7C}" destId="{EFEF35CF-0A0D-49A9-88C1-F19BF5082F4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1B597-9F9F-4DD2-AB45-CE5E12439AB3}">
      <dsp:nvSpPr>
        <dsp:cNvPr id="0" name=""/>
        <dsp:cNvSpPr/>
      </dsp:nvSpPr>
      <dsp:spPr>
        <a:xfrm rot="5400000">
          <a:off x="-110585" y="112297"/>
          <a:ext cx="737238" cy="516066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</a:t>
          </a:r>
          <a:endParaRPr lang="fr-FR" sz="2000" kern="1200" dirty="0"/>
        </a:p>
      </dsp:txBody>
      <dsp:txXfrm rot="-5400000">
        <a:off x="1" y="259744"/>
        <a:ext cx="516066" cy="221172"/>
      </dsp:txXfrm>
    </dsp:sp>
    <dsp:sp modelId="{74A41569-60A7-445A-8126-FCD06F2A0605}">
      <dsp:nvSpPr>
        <dsp:cNvPr id="0" name=""/>
        <dsp:cNvSpPr/>
      </dsp:nvSpPr>
      <dsp:spPr>
        <a:xfrm rot="5400000">
          <a:off x="4798698" y="-4282631"/>
          <a:ext cx="479456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Introduction</a:t>
          </a:r>
          <a:endParaRPr lang="fr-FR" sz="2800" kern="1200" dirty="0"/>
        </a:p>
      </dsp:txBody>
      <dsp:txXfrm rot="-5400000">
        <a:off x="516067" y="23405"/>
        <a:ext cx="9021315" cy="432646"/>
      </dsp:txXfrm>
    </dsp:sp>
    <dsp:sp modelId="{78774ADB-4D34-4F37-9245-CA0AC6A53642}">
      <dsp:nvSpPr>
        <dsp:cNvPr id="0" name=""/>
        <dsp:cNvSpPr/>
      </dsp:nvSpPr>
      <dsp:spPr>
        <a:xfrm rot="5400000">
          <a:off x="-110585" y="725937"/>
          <a:ext cx="737238" cy="516066"/>
        </a:xfrm>
        <a:prstGeom prst="chevron">
          <a:avLst/>
        </a:prstGeom>
        <a:solidFill>
          <a:schemeClr val="accent6">
            <a:shade val="50000"/>
            <a:hueOff val="-19951"/>
            <a:satOff val="-2736"/>
            <a:lumOff val="16697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</a:t>
          </a:r>
          <a:endParaRPr lang="fr-FR" sz="2000" kern="1200" dirty="0"/>
        </a:p>
      </dsp:txBody>
      <dsp:txXfrm rot="-5400000">
        <a:off x="1" y="873384"/>
        <a:ext cx="516066" cy="221172"/>
      </dsp:txXfrm>
    </dsp:sp>
    <dsp:sp modelId="{BC8A3FE4-A3F1-4858-8720-D1F8F1B3C88E}">
      <dsp:nvSpPr>
        <dsp:cNvPr id="0" name=""/>
        <dsp:cNvSpPr/>
      </dsp:nvSpPr>
      <dsp:spPr>
        <a:xfrm rot="5400000">
          <a:off x="4798824" y="-366740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0" kern="1200" dirty="0" smtClean="0"/>
            <a:t>Étude du projet</a:t>
          </a:r>
          <a:r>
            <a:rPr lang="fr-FR" sz="2800" kern="1200" dirty="0" smtClean="0"/>
            <a:t>  </a:t>
          </a:r>
          <a:endParaRPr lang="fr-FR" sz="2800" kern="1200" dirty="0"/>
        </a:p>
      </dsp:txBody>
      <dsp:txXfrm rot="-5400000">
        <a:off x="516067" y="638744"/>
        <a:ext cx="9021327" cy="432418"/>
      </dsp:txXfrm>
    </dsp:sp>
    <dsp:sp modelId="{777300DF-A99D-4E3C-BED0-7A5B1B1C6713}">
      <dsp:nvSpPr>
        <dsp:cNvPr id="0" name=""/>
        <dsp:cNvSpPr/>
      </dsp:nvSpPr>
      <dsp:spPr>
        <a:xfrm rot="5400000">
          <a:off x="-110585" y="1339577"/>
          <a:ext cx="737238" cy="516066"/>
        </a:xfrm>
        <a:prstGeom prst="chevron">
          <a:avLst/>
        </a:prstGeom>
        <a:solidFill>
          <a:schemeClr val="accent6">
            <a:shade val="50000"/>
            <a:hueOff val="-39902"/>
            <a:satOff val="-5472"/>
            <a:lumOff val="33394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</a:t>
          </a:r>
          <a:endParaRPr lang="fr-FR" sz="2000" kern="1200" dirty="0"/>
        </a:p>
      </dsp:txBody>
      <dsp:txXfrm rot="-5400000">
        <a:off x="1" y="1487024"/>
        <a:ext cx="516066" cy="221172"/>
      </dsp:txXfrm>
    </dsp:sp>
    <dsp:sp modelId="{6D07518A-8C5E-4EA8-8321-0BEB84ABB441}">
      <dsp:nvSpPr>
        <dsp:cNvPr id="0" name=""/>
        <dsp:cNvSpPr/>
      </dsp:nvSpPr>
      <dsp:spPr>
        <a:xfrm rot="5400000">
          <a:off x="4798824" y="-305376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0" kern="1200" dirty="0" smtClean="0"/>
            <a:t>Conception</a:t>
          </a:r>
          <a:endParaRPr lang="fr-FR" sz="2800" b="0" kern="1200" dirty="0"/>
        </a:p>
      </dsp:txBody>
      <dsp:txXfrm rot="-5400000">
        <a:off x="516067" y="1252384"/>
        <a:ext cx="9021327" cy="432418"/>
      </dsp:txXfrm>
    </dsp:sp>
    <dsp:sp modelId="{53DE2B58-C876-4EA1-A696-62099E705B95}">
      <dsp:nvSpPr>
        <dsp:cNvPr id="0" name=""/>
        <dsp:cNvSpPr/>
      </dsp:nvSpPr>
      <dsp:spPr>
        <a:xfrm rot="5400000">
          <a:off x="-110585" y="1953217"/>
          <a:ext cx="737238" cy="516066"/>
        </a:xfrm>
        <a:prstGeom prst="chevron">
          <a:avLst/>
        </a:prstGeom>
        <a:solidFill>
          <a:schemeClr val="accent6">
            <a:shade val="50000"/>
            <a:hueOff val="-39902"/>
            <a:satOff val="-5472"/>
            <a:lumOff val="33394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4</a:t>
          </a:r>
          <a:endParaRPr lang="fr-FR" sz="1400" kern="1200" dirty="0"/>
        </a:p>
      </dsp:txBody>
      <dsp:txXfrm rot="-5400000">
        <a:off x="1" y="2100664"/>
        <a:ext cx="516066" cy="221172"/>
      </dsp:txXfrm>
    </dsp:sp>
    <dsp:sp modelId="{8B52BF14-3FC2-4D5B-8534-B546669D1BA1}">
      <dsp:nvSpPr>
        <dsp:cNvPr id="0" name=""/>
        <dsp:cNvSpPr/>
      </dsp:nvSpPr>
      <dsp:spPr>
        <a:xfrm rot="5400000">
          <a:off x="4798824" y="-244012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39902"/>
              <a:satOff val="-5472"/>
              <a:lumOff val="33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Réalisation </a:t>
          </a:r>
          <a:endParaRPr lang="fr-FR" sz="2800" kern="1200" dirty="0"/>
        </a:p>
      </dsp:txBody>
      <dsp:txXfrm rot="-5400000">
        <a:off x="516067" y="1866024"/>
        <a:ext cx="9021327" cy="432418"/>
      </dsp:txXfrm>
    </dsp:sp>
    <dsp:sp modelId="{4C042D78-EB9B-497F-8E9D-D3FE2477812A}">
      <dsp:nvSpPr>
        <dsp:cNvPr id="0" name=""/>
        <dsp:cNvSpPr/>
      </dsp:nvSpPr>
      <dsp:spPr>
        <a:xfrm rot="5400000">
          <a:off x="-110585" y="2566856"/>
          <a:ext cx="737238" cy="516066"/>
        </a:xfrm>
        <a:prstGeom prst="chevron">
          <a:avLst/>
        </a:prstGeom>
        <a:solidFill>
          <a:schemeClr val="accent6">
            <a:shade val="50000"/>
            <a:hueOff val="-19951"/>
            <a:satOff val="-2736"/>
            <a:lumOff val="16697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5</a:t>
          </a:r>
          <a:endParaRPr lang="fr-FR" sz="1400" kern="1200" dirty="0"/>
        </a:p>
      </dsp:txBody>
      <dsp:txXfrm rot="-5400000">
        <a:off x="1" y="2714303"/>
        <a:ext cx="516066" cy="221172"/>
      </dsp:txXfrm>
    </dsp:sp>
    <dsp:sp modelId="{273B3347-0575-4F50-85B8-3865F699F938}">
      <dsp:nvSpPr>
        <dsp:cNvPr id="0" name=""/>
        <dsp:cNvSpPr/>
      </dsp:nvSpPr>
      <dsp:spPr>
        <a:xfrm rot="5400000">
          <a:off x="4798824" y="-182648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-19951"/>
              <a:satOff val="-2736"/>
              <a:lumOff val="166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Conclusion</a:t>
          </a:r>
          <a:endParaRPr lang="fr-FR" sz="2800" kern="1200" dirty="0"/>
        </a:p>
      </dsp:txBody>
      <dsp:txXfrm rot="-5400000">
        <a:off x="516067" y="2479664"/>
        <a:ext cx="9021327" cy="432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8208-5808-47CE-A3CA-B5C9F0CAADEE}">
      <dsp:nvSpPr>
        <dsp:cNvPr id="0" name=""/>
        <dsp:cNvSpPr/>
      </dsp:nvSpPr>
      <dsp:spPr>
        <a:xfrm>
          <a:off x="4559060" y="1002634"/>
          <a:ext cx="2836809" cy="2744831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>
              <a:solidFill>
                <a:schemeClr val="tx1"/>
              </a:solidFill>
            </a:rPr>
            <a:t>Plateforme de Gestion et affectation des projets</a:t>
          </a:r>
          <a:endParaRPr lang="fr-FR" sz="2600" kern="1200" dirty="0">
            <a:solidFill>
              <a:schemeClr val="tx1"/>
            </a:solidFill>
          </a:endParaRPr>
        </a:p>
      </dsp:txBody>
      <dsp:txXfrm>
        <a:off x="4974501" y="1404605"/>
        <a:ext cx="2005927" cy="1940889"/>
      </dsp:txXfrm>
    </dsp:sp>
    <dsp:sp modelId="{280E6AA2-1D43-40FE-9661-54F631AC1678}">
      <dsp:nvSpPr>
        <dsp:cNvPr id="0" name=""/>
        <dsp:cNvSpPr/>
      </dsp:nvSpPr>
      <dsp:spPr>
        <a:xfrm rot="11536752">
          <a:off x="3392878" y="1712332"/>
          <a:ext cx="861279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07888" y="1802263"/>
        <a:ext cx="744938" cy="232682"/>
      </dsp:txXfrm>
    </dsp:sp>
    <dsp:sp modelId="{1C0D6FFF-BAE1-42A0-B649-808588121B71}">
      <dsp:nvSpPr>
        <dsp:cNvPr id="0" name=""/>
        <dsp:cNvSpPr/>
      </dsp:nvSpPr>
      <dsp:spPr>
        <a:xfrm>
          <a:off x="1249158" y="806517"/>
          <a:ext cx="1786389" cy="1467604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smtClean="0">
              <a:solidFill>
                <a:schemeClr val="tx1"/>
              </a:solidFill>
            </a:rPr>
            <a:t>Simplifier l’affectation des Taches </a:t>
          </a:r>
          <a:endParaRPr lang="fr-FR" sz="1900" b="1" kern="1200" dirty="0">
            <a:solidFill>
              <a:schemeClr val="tx1"/>
            </a:solidFill>
          </a:endParaRPr>
        </a:p>
      </dsp:txBody>
      <dsp:txXfrm>
        <a:off x="1510769" y="1021443"/>
        <a:ext cx="1263167" cy="1037752"/>
      </dsp:txXfrm>
    </dsp:sp>
    <dsp:sp modelId="{3861D367-D213-4F5D-B19C-675408BAF8A5}">
      <dsp:nvSpPr>
        <dsp:cNvPr id="0" name=""/>
        <dsp:cNvSpPr/>
      </dsp:nvSpPr>
      <dsp:spPr>
        <a:xfrm rot="20920571">
          <a:off x="7655287" y="1772362"/>
          <a:ext cx="72707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7656419" y="1861344"/>
        <a:ext cx="610736" cy="232682"/>
      </dsp:txXfrm>
    </dsp:sp>
    <dsp:sp modelId="{38AE4EF4-E3AA-4F42-87B3-B9991D5951EA}">
      <dsp:nvSpPr>
        <dsp:cNvPr id="0" name=""/>
        <dsp:cNvSpPr/>
      </dsp:nvSpPr>
      <dsp:spPr>
        <a:xfrm>
          <a:off x="8694585" y="877927"/>
          <a:ext cx="1633617" cy="1578892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chemeClr val="tx1"/>
              </a:solidFill>
            </a:rPr>
            <a:t>Suivi  des projets</a:t>
          </a:r>
          <a:endParaRPr lang="fr-FR" sz="2100" b="1" kern="1200" dirty="0">
            <a:solidFill>
              <a:schemeClr val="tx1"/>
            </a:solidFill>
          </a:endParaRPr>
        </a:p>
      </dsp:txBody>
      <dsp:txXfrm>
        <a:off x="8933823" y="1109150"/>
        <a:ext cx="1155141" cy="1116446"/>
      </dsp:txXfrm>
    </dsp:sp>
    <dsp:sp modelId="{BDC73F0E-414D-4A02-B5F1-E7CB95CA2279}">
      <dsp:nvSpPr>
        <dsp:cNvPr id="0" name=""/>
        <dsp:cNvSpPr/>
      </dsp:nvSpPr>
      <dsp:spPr>
        <a:xfrm rot="9833346">
          <a:off x="3546713" y="2771034"/>
          <a:ext cx="77700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660769" y="2832452"/>
        <a:ext cx="660666" cy="232682"/>
      </dsp:txXfrm>
    </dsp:sp>
    <dsp:sp modelId="{9CC5B116-D036-44A4-9BA2-42BCAC2F6E6C}">
      <dsp:nvSpPr>
        <dsp:cNvPr id="0" name=""/>
        <dsp:cNvSpPr/>
      </dsp:nvSpPr>
      <dsp:spPr>
        <a:xfrm>
          <a:off x="1249162" y="2745412"/>
          <a:ext cx="2040479" cy="1401358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Gestion des Personnels</a:t>
          </a:r>
          <a:endParaRPr lang="fr-FR" sz="2000" b="1" kern="1200" dirty="0">
            <a:solidFill>
              <a:schemeClr val="tx1"/>
            </a:solidFill>
          </a:endParaRPr>
        </a:p>
      </dsp:txBody>
      <dsp:txXfrm>
        <a:off x="1547983" y="2950636"/>
        <a:ext cx="1442837" cy="990910"/>
      </dsp:txXfrm>
    </dsp:sp>
    <dsp:sp modelId="{07F411F8-86E2-4BF5-BE91-2FAA37F7AB7D}">
      <dsp:nvSpPr>
        <dsp:cNvPr id="0" name=""/>
        <dsp:cNvSpPr/>
      </dsp:nvSpPr>
      <dsp:spPr>
        <a:xfrm rot="1033115">
          <a:off x="7647102" y="2830648"/>
          <a:ext cx="852296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7649709" y="2890988"/>
        <a:ext cx="735955" cy="232682"/>
      </dsp:txXfrm>
    </dsp:sp>
    <dsp:sp modelId="{56BABB19-62B3-41F2-A7D5-70E61DFB0178}">
      <dsp:nvSpPr>
        <dsp:cNvPr id="0" name=""/>
        <dsp:cNvSpPr/>
      </dsp:nvSpPr>
      <dsp:spPr>
        <a:xfrm>
          <a:off x="8814243" y="2810597"/>
          <a:ext cx="1648422" cy="1398039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Garder une Traçabilité </a:t>
          </a:r>
          <a:endParaRPr lang="fr-FR" sz="2000" b="1" kern="1200" dirty="0">
            <a:solidFill>
              <a:schemeClr val="tx1"/>
            </a:solidFill>
          </a:endParaRPr>
        </a:p>
      </dsp:txBody>
      <dsp:txXfrm>
        <a:off x="9055649" y="3015335"/>
        <a:ext cx="1165610" cy="988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A1C2-08E6-4E88-8AC6-659C31209D6D}">
      <dsp:nvSpPr>
        <dsp:cNvPr id="0" name=""/>
        <dsp:cNvSpPr/>
      </dsp:nvSpPr>
      <dsp:spPr>
        <a:xfrm>
          <a:off x="-4143762" y="-635908"/>
          <a:ext cx="4937568" cy="493756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7E28-F981-4AAA-9B3A-0CC0FE34CD77}">
      <dsp:nvSpPr>
        <dsp:cNvPr id="0" name=""/>
        <dsp:cNvSpPr/>
      </dsp:nvSpPr>
      <dsp:spPr>
        <a:xfrm>
          <a:off x="296783" y="193038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S’authentifier   </a:t>
          </a:r>
          <a:endParaRPr lang="fr-FR" sz="2000" kern="1200" dirty="0"/>
        </a:p>
      </dsp:txBody>
      <dsp:txXfrm>
        <a:off x="296783" y="193038"/>
        <a:ext cx="4214469" cy="385930"/>
      </dsp:txXfrm>
    </dsp:sp>
    <dsp:sp modelId="{02F9A103-277C-4D73-A1ED-0E670C7E1443}">
      <dsp:nvSpPr>
        <dsp:cNvPr id="0" name=""/>
        <dsp:cNvSpPr/>
      </dsp:nvSpPr>
      <dsp:spPr>
        <a:xfrm>
          <a:off x="55577" y="144797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FC5C-6BA4-42B1-88C3-464CE5F560C3}">
      <dsp:nvSpPr>
        <dsp:cNvPr id="0" name=""/>
        <dsp:cNvSpPr/>
      </dsp:nvSpPr>
      <dsp:spPr>
        <a:xfrm>
          <a:off x="614237" y="771860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Gestion des accès </a:t>
          </a:r>
          <a:endParaRPr lang="fr-FR" sz="2000" kern="1200" dirty="0"/>
        </a:p>
      </dsp:txBody>
      <dsp:txXfrm>
        <a:off x="614237" y="771860"/>
        <a:ext cx="3897015" cy="385930"/>
      </dsp:txXfrm>
    </dsp:sp>
    <dsp:sp modelId="{EBABE496-D590-405D-B23F-5354CBC5E469}">
      <dsp:nvSpPr>
        <dsp:cNvPr id="0" name=""/>
        <dsp:cNvSpPr/>
      </dsp:nvSpPr>
      <dsp:spPr>
        <a:xfrm>
          <a:off x="373031" y="723619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248C1-AF43-4579-9480-92008E41F168}">
      <dsp:nvSpPr>
        <dsp:cNvPr id="0" name=""/>
        <dsp:cNvSpPr/>
      </dsp:nvSpPr>
      <dsp:spPr>
        <a:xfrm>
          <a:off x="759401" y="1350682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Donner le calendrier des Projets</a:t>
          </a:r>
          <a:endParaRPr lang="fr-FR" sz="2000" kern="1200" dirty="0"/>
        </a:p>
      </dsp:txBody>
      <dsp:txXfrm>
        <a:off x="759401" y="1350682"/>
        <a:ext cx="3751852" cy="385930"/>
      </dsp:txXfrm>
    </dsp:sp>
    <dsp:sp modelId="{54749260-85D5-49D9-8697-F2C0E40DE302}">
      <dsp:nvSpPr>
        <dsp:cNvPr id="0" name=""/>
        <dsp:cNvSpPr/>
      </dsp:nvSpPr>
      <dsp:spPr>
        <a:xfrm>
          <a:off x="518194" y="13024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1BDB-3861-49EF-8F09-2C6CF584E373}">
      <dsp:nvSpPr>
        <dsp:cNvPr id="0" name=""/>
        <dsp:cNvSpPr/>
      </dsp:nvSpPr>
      <dsp:spPr>
        <a:xfrm>
          <a:off x="759401" y="1929137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Gestion des Clients  </a:t>
          </a:r>
          <a:endParaRPr lang="fr-FR" sz="2000" kern="1200" dirty="0"/>
        </a:p>
      </dsp:txBody>
      <dsp:txXfrm>
        <a:off x="759401" y="1929137"/>
        <a:ext cx="3751852" cy="385930"/>
      </dsp:txXfrm>
    </dsp:sp>
    <dsp:sp modelId="{6324A34E-3289-464D-AA77-DACAF36F6F59}">
      <dsp:nvSpPr>
        <dsp:cNvPr id="0" name=""/>
        <dsp:cNvSpPr/>
      </dsp:nvSpPr>
      <dsp:spPr>
        <a:xfrm>
          <a:off x="518194" y="1880896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C4A76-D72C-4E38-8A4E-34E8FA1AE322}">
      <dsp:nvSpPr>
        <dsp:cNvPr id="0" name=""/>
        <dsp:cNvSpPr/>
      </dsp:nvSpPr>
      <dsp:spPr>
        <a:xfrm>
          <a:off x="614237" y="2507959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Planifier un Projet</a:t>
          </a:r>
        </a:p>
      </dsp:txBody>
      <dsp:txXfrm>
        <a:off x="614237" y="2507959"/>
        <a:ext cx="3897015" cy="385930"/>
      </dsp:txXfrm>
    </dsp:sp>
    <dsp:sp modelId="{ECBE6EE5-1D46-43A0-97EA-A11C5A000821}">
      <dsp:nvSpPr>
        <dsp:cNvPr id="0" name=""/>
        <dsp:cNvSpPr/>
      </dsp:nvSpPr>
      <dsp:spPr>
        <a:xfrm>
          <a:off x="373031" y="2459718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DEF43-7AA0-499C-BAE3-4A5EBF915840}">
      <dsp:nvSpPr>
        <dsp:cNvPr id="0" name=""/>
        <dsp:cNvSpPr/>
      </dsp:nvSpPr>
      <dsp:spPr>
        <a:xfrm>
          <a:off x="296783" y="3086781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Planifier une Tache</a:t>
          </a:r>
        </a:p>
      </dsp:txBody>
      <dsp:txXfrm>
        <a:off x="296783" y="3086781"/>
        <a:ext cx="4214469" cy="385930"/>
      </dsp:txXfrm>
    </dsp:sp>
    <dsp:sp modelId="{35D04F50-67AB-4079-B875-7BBD761558F4}">
      <dsp:nvSpPr>
        <dsp:cNvPr id="0" name=""/>
        <dsp:cNvSpPr/>
      </dsp:nvSpPr>
      <dsp:spPr>
        <a:xfrm>
          <a:off x="55577" y="30385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2CF4-307E-4049-ACA8-78FAA90CE8BF}">
      <dsp:nvSpPr>
        <dsp:cNvPr id="0" name=""/>
        <dsp:cNvSpPr/>
      </dsp:nvSpPr>
      <dsp:spPr>
        <a:xfrm>
          <a:off x="4588668" y="1692327"/>
          <a:ext cx="3593873" cy="41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10"/>
              </a:lnTo>
              <a:lnTo>
                <a:pt x="3593873" y="207910"/>
              </a:lnTo>
              <a:lnTo>
                <a:pt x="3593873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15B51-E0CA-4A5E-AC5E-EC5BD741FDEC}">
      <dsp:nvSpPr>
        <dsp:cNvPr id="0" name=""/>
        <dsp:cNvSpPr/>
      </dsp:nvSpPr>
      <dsp:spPr>
        <a:xfrm>
          <a:off x="4588668" y="1692327"/>
          <a:ext cx="1197957" cy="41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10"/>
              </a:lnTo>
              <a:lnTo>
                <a:pt x="1197957" y="207910"/>
              </a:lnTo>
              <a:lnTo>
                <a:pt x="1197957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8DB7C-91DB-4A93-8DBE-8F5EC4C0661C}">
      <dsp:nvSpPr>
        <dsp:cNvPr id="0" name=""/>
        <dsp:cNvSpPr/>
      </dsp:nvSpPr>
      <dsp:spPr>
        <a:xfrm>
          <a:off x="3390710" y="1692327"/>
          <a:ext cx="1197957" cy="415820"/>
        </a:xfrm>
        <a:custGeom>
          <a:avLst/>
          <a:gdLst/>
          <a:ahLst/>
          <a:cxnLst/>
          <a:rect l="0" t="0" r="0" b="0"/>
          <a:pathLst>
            <a:path>
              <a:moveTo>
                <a:pt x="1197957" y="0"/>
              </a:moveTo>
              <a:lnTo>
                <a:pt x="1197957" y="207910"/>
              </a:lnTo>
              <a:lnTo>
                <a:pt x="0" y="207910"/>
              </a:lnTo>
              <a:lnTo>
                <a:pt x="0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45B2A-EFAD-4BF6-9330-E328CCECD3E2}">
      <dsp:nvSpPr>
        <dsp:cNvPr id="0" name=""/>
        <dsp:cNvSpPr/>
      </dsp:nvSpPr>
      <dsp:spPr>
        <a:xfrm>
          <a:off x="994794" y="1692327"/>
          <a:ext cx="3593873" cy="415820"/>
        </a:xfrm>
        <a:custGeom>
          <a:avLst/>
          <a:gdLst/>
          <a:ahLst/>
          <a:cxnLst/>
          <a:rect l="0" t="0" r="0" b="0"/>
          <a:pathLst>
            <a:path>
              <a:moveTo>
                <a:pt x="3593873" y="0"/>
              </a:moveTo>
              <a:lnTo>
                <a:pt x="3593873" y="207910"/>
              </a:lnTo>
              <a:lnTo>
                <a:pt x="0" y="207910"/>
              </a:lnTo>
              <a:lnTo>
                <a:pt x="0" y="41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31C72-DF7F-4FEE-A0C0-E384A642A1E3}">
      <dsp:nvSpPr>
        <dsp:cNvPr id="0" name=""/>
        <dsp:cNvSpPr/>
      </dsp:nvSpPr>
      <dsp:spPr>
        <a:xfrm>
          <a:off x="4093644" y="702279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70BE-DC56-4C2C-86E5-F828041954EE}">
      <dsp:nvSpPr>
        <dsp:cNvPr id="0" name=""/>
        <dsp:cNvSpPr/>
      </dsp:nvSpPr>
      <dsp:spPr>
        <a:xfrm>
          <a:off x="4093644" y="702279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E5C19-7A84-4519-B6F3-FB12B70814A9}">
      <dsp:nvSpPr>
        <dsp:cNvPr id="0" name=""/>
        <dsp:cNvSpPr/>
      </dsp:nvSpPr>
      <dsp:spPr>
        <a:xfrm>
          <a:off x="3598620" y="880488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Acteurs</a:t>
          </a:r>
          <a:endParaRPr lang="fr-FR" sz="3500" kern="1200" dirty="0"/>
        </a:p>
      </dsp:txBody>
      <dsp:txXfrm>
        <a:off x="3598620" y="880488"/>
        <a:ext cx="1980095" cy="633630"/>
      </dsp:txXfrm>
    </dsp:sp>
    <dsp:sp modelId="{0D5786D8-6C2A-47EF-A5A7-A108AC3D027C}">
      <dsp:nvSpPr>
        <dsp:cNvPr id="0" name=""/>
        <dsp:cNvSpPr/>
      </dsp:nvSpPr>
      <dsp:spPr>
        <a:xfrm>
          <a:off x="499771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DA951-6481-4BDC-8DB2-C63EA0944F3A}">
      <dsp:nvSpPr>
        <dsp:cNvPr id="0" name=""/>
        <dsp:cNvSpPr/>
      </dsp:nvSpPr>
      <dsp:spPr>
        <a:xfrm>
          <a:off x="499771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030F6-CEDE-4A9A-A235-C02FA9BD32FC}">
      <dsp:nvSpPr>
        <dsp:cNvPr id="0" name=""/>
        <dsp:cNvSpPr/>
      </dsp:nvSpPr>
      <dsp:spPr>
        <a:xfrm>
          <a:off x="4747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Administrateur </a:t>
          </a:r>
          <a:endParaRPr lang="fr-FR" sz="2400" b="1" kern="1200" dirty="0"/>
        </a:p>
      </dsp:txBody>
      <dsp:txXfrm>
        <a:off x="4747" y="2286356"/>
        <a:ext cx="1980095" cy="633630"/>
      </dsp:txXfrm>
    </dsp:sp>
    <dsp:sp modelId="{5FE77571-DC06-4321-A785-8C9BAF2D2C77}">
      <dsp:nvSpPr>
        <dsp:cNvPr id="0" name=""/>
        <dsp:cNvSpPr/>
      </dsp:nvSpPr>
      <dsp:spPr>
        <a:xfrm>
          <a:off x="2895686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974D-E8CF-436E-9EA8-6BEFE3A488E8}">
      <dsp:nvSpPr>
        <dsp:cNvPr id="0" name=""/>
        <dsp:cNvSpPr/>
      </dsp:nvSpPr>
      <dsp:spPr>
        <a:xfrm>
          <a:off x="2895686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08FE-BE21-441D-A881-E35A381E3C6C}">
      <dsp:nvSpPr>
        <dsp:cNvPr id="0" name=""/>
        <dsp:cNvSpPr/>
      </dsp:nvSpPr>
      <dsp:spPr>
        <a:xfrm>
          <a:off x="2400662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Gérant</a:t>
          </a:r>
          <a:endParaRPr lang="fr-FR" sz="2400" b="1" kern="1200" dirty="0"/>
        </a:p>
      </dsp:txBody>
      <dsp:txXfrm>
        <a:off x="2400662" y="2286356"/>
        <a:ext cx="1980095" cy="633630"/>
      </dsp:txXfrm>
    </dsp:sp>
    <dsp:sp modelId="{FC0B3948-ABA4-4300-A2D2-3632219C33FC}">
      <dsp:nvSpPr>
        <dsp:cNvPr id="0" name=""/>
        <dsp:cNvSpPr/>
      </dsp:nvSpPr>
      <dsp:spPr>
        <a:xfrm>
          <a:off x="5291602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DF013-8205-4211-895E-827C9EA87B69}">
      <dsp:nvSpPr>
        <dsp:cNvPr id="0" name=""/>
        <dsp:cNvSpPr/>
      </dsp:nvSpPr>
      <dsp:spPr>
        <a:xfrm>
          <a:off x="5291602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36DE9-6E01-4478-B11F-01FB01F3520E}">
      <dsp:nvSpPr>
        <dsp:cNvPr id="0" name=""/>
        <dsp:cNvSpPr/>
      </dsp:nvSpPr>
      <dsp:spPr>
        <a:xfrm>
          <a:off x="4796578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Chef de Projet </a:t>
          </a:r>
          <a:endParaRPr lang="fr-FR" sz="2400" b="1" kern="1200" dirty="0"/>
        </a:p>
      </dsp:txBody>
      <dsp:txXfrm>
        <a:off x="4796578" y="2286356"/>
        <a:ext cx="1980095" cy="633630"/>
      </dsp:txXfrm>
    </dsp:sp>
    <dsp:sp modelId="{3A6F0647-DDB4-4041-8474-A3409A7969A7}">
      <dsp:nvSpPr>
        <dsp:cNvPr id="0" name=""/>
        <dsp:cNvSpPr/>
      </dsp:nvSpPr>
      <dsp:spPr>
        <a:xfrm>
          <a:off x="7687518" y="2108147"/>
          <a:ext cx="990047" cy="99004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629E-B813-48A3-BC92-60AC0C791CAD}">
      <dsp:nvSpPr>
        <dsp:cNvPr id="0" name=""/>
        <dsp:cNvSpPr/>
      </dsp:nvSpPr>
      <dsp:spPr>
        <a:xfrm>
          <a:off x="7687518" y="2108147"/>
          <a:ext cx="990047" cy="99004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84710-12AD-447C-9519-65D2F8A77C20}">
      <dsp:nvSpPr>
        <dsp:cNvPr id="0" name=""/>
        <dsp:cNvSpPr/>
      </dsp:nvSpPr>
      <dsp:spPr>
        <a:xfrm>
          <a:off x="7192494" y="2286356"/>
          <a:ext cx="1980095" cy="6336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Employé</a:t>
          </a:r>
          <a:endParaRPr lang="fr-FR" sz="2400" b="1" kern="1200" dirty="0"/>
        </a:p>
      </dsp:txBody>
      <dsp:txXfrm>
        <a:off x="7192494" y="2286356"/>
        <a:ext cx="1980095" cy="633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95B8-E1A2-4704-82DC-A3E4A4BA5E58}" type="datetimeFigureOut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85800"/>
            <a:ext cx="5886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C428-2367-4312-B894-F9671B9BF99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7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9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60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29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83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02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02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27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2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7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3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34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1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2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8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66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48163"/>
            <a:ext cx="11125200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985343"/>
            <a:ext cx="11125200" cy="62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268" y="717139"/>
            <a:ext cx="9178290" cy="33696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797" y="4210149"/>
            <a:ext cx="9178290" cy="108002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11F5-A7CD-4E3D-8750-396330382682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3615-7E93-4F8A-9216-D7810A89BE82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475" y="389587"/>
            <a:ext cx="2398871" cy="544257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861" y="389587"/>
            <a:ext cx="7057549" cy="544257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A745-F771-4D48-AB1C-55613A28C5E9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8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B963-CD1E-4F97-B37B-4DC1BAC01929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8" y="717139"/>
            <a:ext cx="9178290" cy="336969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4207794"/>
            <a:ext cx="9178290" cy="1080029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731D-5ADF-4FAB-AF52-C881064AFFC6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270" y="1744053"/>
            <a:ext cx="4505707" cy="380170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53" y="1744049"/>
            <a:ext cx="4505707" cy="380170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5E7-0F52-4F93-A505-E58907A1F331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1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70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270" y="2440067"/>
            <a:ext cx="4505707" cy="310568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3853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3853" y="2440067"/>
            <a:ext cx="4505707" cy="310568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E8AA-F399-4001-9E3B-B391431F50E0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7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360-C055-455A-82CA-3CF49A9F8022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8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45D0-DB17-4F5A-825A-05FA314F2A47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7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3696347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686568" y="0"/>
            <a:ext cx="58409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95" y="561614"/>
            <a:ext cx="2920366" cy="216005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551" y="691219"/>
            <a:ext cx="5924169" cy="496813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95" y="2764876"/>
            <a:ext cx="2920366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783" y="6103904"/>
            <a:ext cx="2389391" cy="345009"/>
          </a:xfrm>
        </p:spPr>
        <p:txBody>
          <a:bodyPr/>
          <a:lstStyle>
            <a:lvl1pPr algn="l">
              <a:defRPr/>
            </a:lvl1pPr>
          </a:lstStyle>
          <a:p>
            <a:fld id="{B85864AF-B326-4C36-B651-CB72DFC7B13D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550" y="6103904"/>
            <a:ext cx="4241483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2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4680126"/>
            <a:ext cx="11122303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64429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9" y="4795330"/>
            <a:ext cx="9228702" cy="777621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1"/>
            <a:ext cx="11125186" cy="4644292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270" y="5581591"/>
            <a:ext cx="9228353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D3B8-0FCA-45DE-8A67-DC4654DF7617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1744048"/>
            <a:ext cx="9178290" cy="3801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271" y="6103904"/>
            <a:ext cx="2255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A78B8A-2693-47F9-809F-C51FF790C881}" type="datetime1">
              <a:rPr lang="fr-FR" smtClean="0"/>
              <a:pPr/>
              <a:t>24/09/2018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3648" y="6103904"/>
            <a:ext cx="440080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4171" y="6103904"/>
            <a:ext cx="11972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9100" y="1642103"/>
            <a:ext cx="90948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3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" Target="slide3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" Target="slide3.xm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"/>
          <p:cNvSpPr txBox="1"/>
          <p:nvPr/>
        </p:nvSpPr>
        <p:spPr>
          <a:xfrm>
            <a:off x="1133444" y="4240219"/>
            <a:ext cx="555910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600" dirty="0" smtClean="0"/>
              <a:t> </a:t>
            </a:r>
          </a:p>
          <a:p>
            <a:r>
              <a:rPr lang="fr-FR" sz="1600" b="1" dirty="0" smtClean="0"/>
              <a:t>   </a:t>
            </a:r>
            <a:endParaRPr lang="fr-FR" sz="16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1478" y="4618950"/>
            <a:ext cx="2736304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fr-FR" sz="2500" b="1" dirty="0" smtClean="0"/>
              <a:t>Elaboré par </a:t>
            </a:r>
            <a:r>
              <a:rPr lang="fr-FR" sz="2800" b="1" dirty="0" smtClean="0"/>
              <a:t>:   </a:t>
            </a:r>
            <a:endParaRPr lang="fr-FR" sz="2800" dirty="0" smtClean="0"/>
          </a:p>
          <a:p>
            <a:r>
              <a:rPr lang="fr-FR" sz="2500" b="1" dirty="0" smtClean="0"/>
              <a:t> </a:t>
            </a:r>
            <a:r>
              <a:rPr lang="fr-FR" sz="2500" dirty="0" err="1" smtClean="0"/>
              <a:t>Guedira</a:t>
            </a:r>
            <a:r>
              <a:rPr lang="fr-FR" sz="2500" dirty="0" smtClean="0"/>
              <a:t> </a:t>
            </a:r>
            <a:r>
              <a:rPr lang="fr-FR" sz="2500" dirty="0" err="1" smtClean="0"/>
              <a:t>Nouha</a:t>
            </a:r>
            <a:endParaRPr lang="fr-FR" sz="2500" dirty="0" smtClean="0"/>
          </a:p>
          <a:p>
            <a:r>
              <a:rPr lang="fr-FR" sz="2500" dirty="0" smtClean="0"/>
              <a:t> El Hosni Yassine</a:t>
            </a:r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31479" y="1871935"/>
            <a:ext cx="9467626" cy="1954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6600" spc="-50" dirty="0" smtClean="0">
                <a:solidFill>
                  <a:schemeClr val="bg1"/>
                </a:solidFill>
              </a:rPr>
              <a:t>Plateforme de gestion des Projets.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66856" y="4258910"/>
            <a:ext cx="2736304" cy="1656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r>
              <a:rPr lang="fr-FR" sz="2500" b="1" dirty="0" smtClean="0"/>
              <a:t>Encadrant :</a:t>
            </a:r>
            <a:endParaRPr lang="fr-FR" sz="2500" dirty="0" smtClean="0"/>
          </a:p>
          <a:p>
            <a:r>
              <a:rPr lang="fr-FR" sz="2500" dirty="0" err="1" smtClean="0"/>
              <a:t>M.Oussama</a:t>
            </a:r>
            <a:r>
              <a:rPr lang="fr-FR" sz="2500" dirty="0" smtClean="0"/>
              <a:t> El </a:t>
            </a:r>
            <a:r>
              <a:rPr lang="fr-FR" sz="2500" dirty="0" err="1" smtClean="0"/>
              <a:t>Asri</a:t>
            </a:r>
            <a:endParaRPr lang="fr-FR" sz="2500" dirty="0" smtClean="0"/>
          </a:p>
          <a:p>
            <a:r>
              <a:rPr lang="fr-FR" sz="2500" dirty="0" err="1" smtClean="0"/>
              <a:t>M.Zaid</a:t>
            </a:r>
            <a:r>
              <a:rPr lang="fr-FR" sz="2500" dirty="0" smtClean="0"/>
              <a:t> </a:t>
            </a:r>
            <a:r>
              <a:rPr lang="fr-FR" sz="2500" dirty="0" err="1" smtClean="0"/>
              <a:t>Mohitto</a:t>
            </a:r>
            <a:endParaRPr lang="fr-FR" sz="2500" dirty="0" smtClean="0"/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22040" y="1151855"/>
            <a:ext cx="46805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4800" spc="-50" dirty="0" smtClean="0">
                <a:solidFill>
                  <a:sysClr val="windowText" lastClr="000000"/>
                </a:solidFill>
              </a:rPr>
              <a:t>Projet de Stage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8464" y="4618950"/>
            <a:ext cx="2952328" cy="1141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990127" y="409774"/>
            <a:ext cx="10844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dirty="0" smtClean="0"/>
              <a:t>Entreprise : </a:t>
            </a:r>
            <a:r>
              <a:rPr lang="fr-FR" sz="2500" dirty="0" err="1" smtClean="0"/>
              <a:t>Connect</a:t>
            </a:r>
            <a:r>
              <a:rPr lang="fr-FR" sz="2500" dirty="0" smtClean="0"/>
              <a:t> To All</a:t>
            </a:r>
            <a:endParaRPr lang="fr-F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214855" y="14605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00276" y="1029142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36058" y="1282126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798" y="433135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80256"/>
              </p:ext>
            </p:extLst>
          </p:nvPr>
        </p:nvGraphicFramePr>
        <p:xfrm>
          <a:off x="304189" y="2219865"/>
          <a:ext cx="10444048" cy="31683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4190"/>
                <a:gridCol w="1923098"/>
                <a:gridCol w="1704190"/>
                <a:gridCol w="1704190"/>
                <a:gridCol w="1704190"/>
                <a:gridCol w="1704190"/>
              </a:tblGrid>
              <a:tr h="9550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Ajout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Recherche</a:t>
                      </a:r>
                      <a:r>
                        <a:rPr lang="fr-FR" baseline="0" dirty="0" smtClean="0"/>
                        <a:t> &amp; consultation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Supprimer</a:t>
                      </a:r>
                      <a:endParaRPr lang="fr-FR" dirty="0"/>
                    </a:p>
                  </a:txBody>
                  <a:tcPr/>
                </a:tc>
              </a:tr>
              <a:tr h="553325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Gestion des Utilisateurs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Gérant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Chef</a:t>
                      </a:r>
                      <a:r>
                        <a:rPr lang="fr-FR" baseline="0" dirty="0" smtClean="0"/>
                        <a:t>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Employé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15" y="1387790"/>
            <a:ext cx="585267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73949"/>
              </p:ext>
            </p:extLst>
          </p:nvPr>
        </p:nvGraphicFramePr>
        <p:xfrm>
          <a:off x="799054" y="2112828"/>
          <a:ext cx="9432341" cy="36198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93"/>
                <a:gridCol w="1656184"/>
                <a:gridCol w="1726925"/>
                <a:gridCol w="2160240"/>
                <a:gridCol w="2089499"/>
              </a:tblGrid>
              <a:tr h="11123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  <a:endParaRPr lang="fr-FR" sz="1900" dirty="0"/>
                    </a:p>
                  </a:txBody>
                  <a:tcPr/>
                </a:tc>
              </a:tr>
              <a:tr h="581302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Gestion</a:t>
                      </a:r>
                      <a:r>
                        <a:rPr lang="fr-FR" sz="2400" baseline="0" dirty="0" smtClean="0"/>
                        <a:t> des Client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58130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12463"/>
              </p:ext>
            </p:extLst>
          </p:nvPr>
        </p:nvGraphicFramePr>
        <p:xfrm>
          <a:off x="738771" y="2045936"/>
          <a:ext cx="9650899" cy="36683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93"/>
                <a:gridCol w="1656184"/>
                <a:gridCol w="1440160"/>
                <a:gridCol w="1512168"/>
                <a:gridCol w="1224136"/>
                <a:gridCol w="2018758"/>
              </a:tblGrid>
              <a:tr h="112725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des Taches</a:t>
                      </a:r>
                      <a:endParaRPr lang="fr-FR" sz="1900" dirty="0"/>
                    </a:p>
                  </a:txBody>
                  <a:tcPr/>
                </a:tc>
              </a:tr>
              <a:tr h="589093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Gestion</a:t>
                      </a:r>
                      <a:r>
                        <a:rPr lang="fr-FR" sz="2400" baseline="0" dirty="0" smtClean="0"/>
                        <a:t> des Projets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5890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418"/>
              </p:ext>
            </p:extLst>
          </p:nvPr>
        </p:nvGraphicFramePr>
        <p:xfrm>
          <a:off x="266327" y="2045935"/>
          <a:ext cx="10595788" cy="3719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/>
                <a:gridCol w="1624630"/>
                <a:gridCol w="1367285"/>
                <a:gridCol w="1435649"/>
                <a:gridCol w="1093828"/>
                <a:gridCol w="1709106"/>
                <a:gridCol w="1709106"/>
              </a:tblGrid>
              <a:tr h="126233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</a:p>
                    <a:p>
                      <a:pPr algn="ctr"/>
                      <a:r>
                        <a:rPr lang="fr-FR" sz="1900" dirty="0" smtClean="0"/>
                        <a:t>Tache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900" dirty="0" smtClean="0"/>
                    </a:p>
                    <a:p>
                      <a:pPr algn="ctr"/>
                      <a:r>
                        <a:rPr lang="fr-FR" sz="1900" dirty="0" smtClean="0"/>
                        <a:t>Modifier Progrès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des Taches</a:t>
                      </a:r>
                      <a:endParaRPr lang="fr-FR" sz="1900" dirty="0"/>
                    </a:p>
                  </a:txBody>
                  <a:tcPr/>
                </a:tc>
              </a:tr>
              <a:tr h="636256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Gestion</a:t>
                      </a:r>
                      <a:r>
                        <a:rPr lang="fr-FR" sz="2400" baseline="0" dirty="0" smtClean="0"/>
                        <a:t> des Taches 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59210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362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</a:tr>
              <a:tr h="59210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/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2537453" y="1467843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/>
        </p:nvSpPr>
        <p:spPr>
          <a:xfrm>
            <a:off x="2166254" y="1086676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UML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6" y="1423147"/>
            <a:ext cx="585267" cy="57917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46176" y="230398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 2: Modèle Conceptuel de données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705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"/>
          <a:stretch/>
        </p:blipFill>
        <p:spPr>
          <a:xfrm>
            <a:off x="1170112" y="81034"/>
            <a:ext cx="8885055" cy="5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8024" y="5472335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2: Modèle </a:t>
            </a:r>
            <a:r>
              <a:rPr lang="fr-FR" b="1" dirty="0" smtClean="0"/>
              <a:t>Logique de </a:t>
            </a:r>
            <a:r>
              <a:rPr lang="fr-FR" b="1" dirty="0"/>
              <a:t>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4054" b="4054"/>
          <a:stretch/>
        </p:blipFill>
        <p:spPr>
          <a:xfrm>
            <a:off x="1490571" y="143743"/>
            <a:ext cx="8142212" cy="53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/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697481" y="1498716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/>
        </p:nvSpPr>
        <p:spPr>
          <a:xfrm>
            <a:off x="2034208" y="1068997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UML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249" y="1469429"/>
            <a:ext cx="585267" cy="5791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5180" y="2308491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3 : Diagramme de classes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24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752" r="2465" b="2318"/>
          <a:stretch/>
        </p:blipFill>
        <p:spPr>
          <a:xfrm>
            <a:off x="1458144" y="163995"/>
            <a:ext cx="7920880" cy="56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4048" y="575791"/>
            <a:ext cx="223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4 </a:t>
            </a:r>
            <a:r>
              <a:rPr lang="fr-FR" b="1" dirty="0"/>
              <a:t>: Diagramme de </a:t>
            </a:r>
            <a:r>
              <a:rPr lang="fr-FR" b="1" dirty="0" smtClean="0"/>
              <a:t>cas d’utilisations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4" b="3990"/>
          <a:stretch/>
        </p:blipFill>
        <p:spPr>
          <a:xfrm>
            <a:off x="3055589" y="25794"/>
            <a:ext cx="7769713" cy="5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277748015"/>
              </p:ext>
            </p:extLst>
          </p:nvPr>
        </p:nvGraphicFramePr>
        <p:xfrm>
          <a:off x="786043" y="2152736"/>
          <a:ext cx="9560787" cy="319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86043" y="503783"/>
            <a:ext cx="8280920" cy="893007"/>
          </a:xfrm>
          <a:prstGeom prst="rect">
            <a:avLst/>
          </a:prstGeom>
          <a:noFill/>
          <a:ln w="15875" cap="flat" cmpd="sng" algn="ctr">
            <a:solidFill>
              <a:schemeClr val="bg1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b="1" spc="-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  <a:r>
              <a:rPr lang="fr-FR" sz="4800" b="1" spc="-50" dirty="0" smtClean="0">
                <a:solidFill>
                  <a:sysClr val="windowText" lastClr="000000"/>
                </a:solidFill>
              </a:rPr>
              <a:t> </a:t>
            </a:r>
            <a:r>
              <a:rPr lang="fr-FR" sz="4800" b="1" spc="-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kumimoji="0" lang="fr-FR" sz="4800" b="1" i="0" u="none" strike="noStrike" kern="1200" cap="none" spc="0" normalizeH="0" baseline="0" noProof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2641"/>
          <a:stretch/>
        </p:blipFill>
        <p:spPr>
          <a:xfrm>
            <a:off x="2130767" y="0"/>
            <a:ext cx="8994433" cy="6373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8024" y="143743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5 </a:t>
            </a:r>
            <a:r>
              <a:rPr lang="fr-FR" b="1" dirty="0"/>
              <a:t>: Diagramme </a:t>
            </a:r>
            <a:r>
              <a:rPr lang="fr-FR" b="1" dirty="0" smtClean="0"/>
              <a:t>d’activités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336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66056" y="57579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5 </a:t>
            </a:r>
            <a:r>
              <a:rPr lang="fr-FR" b="1" dirty="0"/>
              <a:t>: Diagramme </a:t>
            </a:r>
            <a:r>
              <a:rPr lang="fr-FR" b="1" dirty="0" smtClean="0"/>
              <a:t>d’activités</a:t>
            </a:r>
          </a:p>
          <a:p>
            <a:r>
              <a:rPr lang="fr-FR" b="1" dirty="0" smtClean="0"/>
              <a:t>Package consultation  ( Attribuer Tâche)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12127" r="15182" b="38181"/>
          <a:stretch/>
        </p:blipFill>
        <p:spPr>
          <a:xfrm>
            <a:off x="1367988" y="1439887"/>
            <a:ext cx="886340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08377" y="211930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10072" y="2159967"/>
            <a:ext cx="911513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</a:t>
            </a:r>
            <a:r>
              <a:rPr lang="en-US" sz="2600" dirty="0" smtClean="0">
                <a:solidFill>
                  <a:schemeClr val="tx1"/>
                </a:solidFill>
              </a:rPr>
              <a:t>le </a:t>
            </a:r>
            <a:r>
              <a:rPr lang="en-US" sz="2600" dirty="0" err="1">
                <a:solidFill>
                  <a:schemeClr val="tx1"/>
                </a:solidFill>
              </a:rPr>
              <a:t>serveur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 err="1">
                <a:solidFill>
                  <a:schemeClr val="tx1"/>
                </a:solidFill>
              </a:rPr>
              <a:t>apache,php,mysql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b="1" dirty="0">
                <a:solidFill>
                  <a:schemeClr val="tx1"/>
                </a:solidFill>
              </a:rPr>
              <a:t>XAMP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fr-FR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Le Framework </a:t>
            </a:r>
            <a:r>
              <a:rPr lang="en-US" sz="2600" b="1" dirty="0" err="1" smtClean="0">
                <a:solidFill>
                  <a:schemeClr val="tx1"/>
                </a:solidFill>
              </a:rPr>
              <a:t>Laravel</a:t>
            </a:r>
            <a:r>
              <a:rPr lang="en-US" sz="2600" b="1" dirty="0" smtClean="0">
                <a:solidFill>
                  <a:schemeClr val="tx1"/>
                </a:solidFill>
              </a:rPr>
              <a:t> 5.6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le </a:t>
            </a:r>
            <a:r>
              <a:rPr lang="en-US" sz="2600" dirty="0" err="1" smtClean="0">
                <a:solidFill>
                  <a:schemeClr val="tx1"/>
                </a:solidFill>
              </a:rPr>
              <a:t>langage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dirty="0" smtClean="0">
                <a:solidFill>
                  <a:schemeClr val="tx1"/>
                </a:solidFill>
              </a:rPr>
              <a:t> et le </a:t>
            </a:r>
            <a:r>
              <a:rPr lang="en-US" sz="2600" dirty="0" err="1" smtClean="0">
                <a:solidFill>
                  <a:schemeClr val="tx1"/>
                </a:solidFill>
              </a:rPr>
              <a:t>langage</a:t>
            </a:r>
            <a:r>
              <a:rPr lang="en-US" sz="2600" dirty="0" smtClean="0">
                <a:solidFill>
                  <a:schemeClr val="tx1"/>
                </a:solidFill>
              </a:rPr>
              <a:t> de </a:t>
            </a:r>
            <a:r>
              <a:rPr lang="en-US" sz="2600" dirty="0" err="1" smtClean="0">
                <a:solidFill>
                  <a:schemeClr val="tx1"/>
                </a:solidFill>
              </a:rPr>
              <a:t>balises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HTML</a:t>
            </a:r>
            <a:r>
              <a:rPr lang="en-US" sz="2600" dirty="0" smtClean="0">
                <a:solidFill>
                  <a:schemeClr val="tx1"/>
                </a:solidFill>
              </a:rPr>
              <a:t> et un </a:t>
            </a:r>
            <a:r>
              <a:rPr lang="en-US" sz="2600" dirty="0" err="1" smtClean="0">
                <a:solidFill>
                  <a:schemeClr val="tx1"/>
                </a:solidFill>
              </a:rPr>
              <a:t>peu</a:t>
            </a:r>
            <a:r>
              <a:rPr lang="en-US" sz="2600" dirty="0" smtClean="0">
                <a:solidFill>
                  <a:schemeClr val="tx1"/>
                </a:solidFill>
              </a:rPr>
              <a:t> de </a:t>
            </a:r>
            <a:r>
              <a:rPr lang="en-US" sz="2600" b="1" dirty="0" smtClean="0">
                <a:solidFill>
                  <a:schemeClr val="tx1"/>
                </a:solidFill>
              </a:rPr>
              <a:t>jQuery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design de la </a:t>
            </a:r>
            <a:r>
              <a:rPr lang="en-US" sz="2600" dirty="0" err="1" smtClean="0">
                <a:solidFill>
                  <a:schemeClr val="tx1"/>
                </a:solidFill>
              </a:rPr>
              <a:t>plateforme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ils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seront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développés</a:t>
            </a:r>
            <a:r>
              <a:rPr lang="en-US" sz="2600" dirty="0" smtClean="0">
                <a:solidFill>
                  <a:schemeClr val="tx1"/>
                </a:solidFill>
              </a:rPr>
              <a:t> par </a:t>
            </a:r>
            <a:r>
              <a:rPr lang="en-US" sz="2600" b="1" dirty="0" smtClean="0">
                <a:solidFill>
                  <a:schemeClr val="tx1"/>
                </a:solidFill>
              </a:rPr>
              <a:t>CSS</a:t>
            </a:r>
            <a:r>
              <a:rPr lang="en-US" sz="2600" dirty="0" smtClean="0">
                <a:solidFill>
                  <a:schemeClr val="tx1"/>
                </a:solidFill>
              </a:rPr>
              <a:t> et </a:t>
            </a:r>
            <a:r>
              <a:rPr lang="en-US" sz="2600" b="1" dirty="0" smtClean="0">
                <a:solidFill>
                  <a:schemeClr val="tx1"/>
                </a:solidFill>
              </a:rPr>
              <a:t>Bootstrap.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L’application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Github</a:t>
            </a:r>
            <a:r>
              <a:rPr lang="en-US" sz="2600" dirty="0">
                <a:solidFill>
                  <a:schemeClr val="tx1"/>
                </a:solidFill>
              </a:rPr>
              <a:t> à </a:t>
            </a:r>
            <a:r>
              <a:rPr lang="en-US" sz="2600" dirty="0" err="1">
                <a:solidFill>
                  <a:schemeClr val="tx1"/>
                </a:solidFill>
              </a:rPr>
              <a:t>été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utilisée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pour nous </a:t>
            </a:r>
            <a:r>
              <a:rPr lang="en-US" sz="2600" dirty="0" err="1" smtClean="0">
                <a:solidFill>
                  <a:schemeClr val="tx1"/>
                </a:solidFill>
              </a:rPr>
              <a:t>faciliter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le </a:t>
            </a:r>
            <a:r>
              <a:rPr lang="en-US" sz="2600" dirty="0" err="1">
                <a:solidFill>
                  <a:schemeClr val="tx1"/>
                </a:solidFill>
              </a:rPr>
              <a:t>partage</a:t>
            </a:r>
            <a:r>
              <a:rPr lang="en-US" sz="2600" dirty="0">
                <a:solidFill>
                  <a:schemeClr val="tx1"/>
                </a:solidFill>
              </a:rPr>
              <a:t> du code. </a:t>
            </a:r>
            <a:endParaRPr lang="fr-FR" sz="2600" dirty="0">
              <a:solidFill>
                <a:schemeClr val="tx1"/>
              </a:solidFill>
            </a:endParaRPr>
          </a:p>
          <a:p>
            <a:endParaRPr lang="fr-FR" sz="2600" dirty="0" smtClean="0">
              <a:solidFill>
                <a:schemeClr val="tx1"/>
              </a:solidFill>
            </a:endParaRPr>
          </a:p>
          <a:p>
            <a:pPr lvl="1"/>
            <a:endParaRPr lang="fr-FR" sz="2600" dirty="0">
              <a:solidFill>
                <a:schemeClr val="tx1"/>
              </a:solidFill>
            </a:endParaRPr>
          </a:p>
          <a:p>
            <a:pPr marL="676656" lvl="2" indent="0">
              <a:buNone/>
            </a:pPr>
            <a:r>
              <a:rPr lang="fr-FR" sz="26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   </a:t>
            </a:r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05914" y="1894519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75000"/>
                  </a:schemeClr>
                </a:solidFill>
              </a:rPr>
              <a:t>Outils et environnement de programmation </a:t>
            </a:r>
            <a:r>
              <a:rPr lang="fr-FR" b="1" dirty="0"/>
              <a:t>: 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17196" y="524603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26096" y="2880047"/>
            <a:ext cx="8697416" cy="2431709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Démonstration</a:t>
            </a:r>
            <a:r>
              <a:rPr lang="fr-FR" sz="3200" b="1" dirty="0" smtClean="0">
                <a:solidFill>
                  <a:srgbClr val="C00000"/>
                </a:solidFill>
              </a:rPr>
              <a:t>.</a:t>
            </a:r>
            <a:endParaRPr lang="fr-FR" sz="3200" b="1" dirty="0">
              <a:solidFill>
                <a:srgbClr val="C00000"/>
              </a:solidFill>
            </a:endParaRPr>
          </a:p>
          <a:p>
            <a:pPr lvl="1"/>
            <a:endParaRPr lang="fr-FR" sz="2400" dirty="0"/>
          </a:p>
          <a:p>
            <a:pPr marL="676656" lvl="2" indent="0">
              <a:buNone/>
            </a:pPr>
            <a:r>
              <a:rPr lang="fr-FR" sz="1800" dirty="0" smtClean="0">
                <a:latin typeface="Constantia" panose="02030602050306030303" pitchFamily="18" charset="0"/>
              </a:rPr>
              <a:t>   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08377" y="54185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fr-FR" sz="48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fr-FR" sz="4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70C0"/>
                </a:solidFill>
              </a:rPr>
              <a:t>Merci de votre attention .</a:t>
            </a:r>
            <a:endParaRPr lang="fr-FR" sz="4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9" name="Ellipse 18">
            <a:hlinkClick r:id="rId4" action="ppaction://hlinksldjump"/>
          </p:cNvPr>
          <p:cNvSpPr/>
          <p:nvPr/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20281" y="1158910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2504" y="1174267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Planification </a:t>
            </a: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2766" y="541856"/>
            <a:ext cx="3816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5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4" action="ppaction://hlinksldjump"/>
          </p:cNvPr>
          <p:cNvSpPr/>
          <p:nvPr/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2560" y="1295871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8816" y="1295871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Planification </a:t>
            </a:r>
            <a:endParaRPr lang="fr-FR" sz="20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385" y="526430"/>
            <a:ext cx="37444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3" action="ppaction://hlinksldjump"/>
          </p:cNvPr>
          <p:cNvSpPr/>
          <p:nvPr/>
        </p:nvSpPr>
        <p:spPr>
          <a:xfrm>
            <a:off x="8202956" y="147284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51" y="2101014"/>
            <a:ext cx="10736339" cy="41929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51413" y="1721845"/>
            <a:ext cx="340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 : diagramme de Gantt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9" name="Ellipse 18">
            <a:hlinkClick r:id="rId3" action="ppaction://hlinksldjump"/>
          </p:cNvPr>
          <p:cNvSpPr/>
          <p:nvPr/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16951" y="1011319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506816" y="125569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Travail à faire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6"/>
          <p:cNvSpPr txBox="1">
            <a:spLocks/>
          </p:cNvSpPr>
          <p:nvPr/>
        </p:nvSpPr>
        <p:spPr>
          <a:xfrm>
            <a:off x="522040" y="2015951"/>
            <a:ext cx="4248472" cy="4062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Critique du processus actuel </a:t>
            </a:r>
          </a:p>
        </p:txBody>
      </p:sp>
      <p:sp>
        <p:nvSpPr>
          <p:cNvPr id="12" name="Ellipse 11">
            <a:hlinkClick r:id="rId3" action="ppaction://hlinksldjump"/>
          </p:cNvPr>
          <p:cNvSpPr/>
          <p:nvPr/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666056" y="3246479"/>
            <a:ext cx="3038665" cy="1828065"/>
            <a:chOff x="810072" y="4521417"/>
            <a:chExt cx="2952328" cy="1587567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810072" y="4521417"/>
              <a:ext cx="2952328" cy="1442712"/>
            </a:xfrm>
            <a:prstGeom prst="roundRect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026096" y="4612183"/>
              <a:ext cx="2520280" cy="14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code source de </a:t>
              </a:r>
              <a:r>
                <a:rPr lang="en-US" sz="2200" b="1" dirty="0" err="1">
                  <a:solidFill>
                    <a:schemeClr val="tx2">
                      <a:lumMod val="75000"/>
                    </a:schemeClr>
                  </a:solidFill>
                </a:rPr>
                <a:t>l’application</a:t>
              </a:r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 non accessible pour </a:t>
              </a:r>
              <a:r>
                <a:rPr lang="en-US" sz="2200" b="1" dirty="0" err="1">
                  <a:solidFill>
                    <a:schemeClr val="tx2">
                      <a:lumMod val="75000"/>
                    </a:schemeClr>
                  </a:solidFill>
                </a:rPr>
                <a:t>une</a:t>
              </a:r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</a:rPr>
                <a:t>amélioration</a:t>
              </a:r>
              <a:endParaRPr lang="fr-FR" sz="2200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fr-FR" dirty="0"/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4214899" y="2525123"/>
            <a:ext cx="2952328" cy="1442712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408121" y="4463119"/>
            <a:ext cx="2703965" cy="1302243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7821421" y="3155935"/>
            <a:ext cx="3013941" cy="1632007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915420" y="3246479"/>
            <a:ext cx="28259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difficulté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contrôler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la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réalisation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des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Tâches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chaque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Projet</a:t>
            </a:r>
            <a:endParaRPr lang="fr-FR" sz="2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36372" y="4705908"/>
            <a:ext cx="244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2">
                    <a:lumMod val="75000"/>
                  </a:schemeClr>
                </a:solidFill>
              </a:rPr>
              <a:t>Un design peu développé</a:t>
            </a:r>
            <a:endParaRPr lang="fr-FR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53283" y="2619579"/>
            <a:ext cx="267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Les permissions d’accès sont mal gérées</a:t>
            </a:r>
            <a:endParaRPr lang="fr-FR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7866045" y="135016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>
            <a:hlinkClick r:id="rId3" action="ppaction://hlinksldjump"/>
          </p:cNvPr>
          <p:cNvSpPr/>
          <p:nvPr/>
        </p:nvSpPr>
        <p:spPr>
          <a:xfrm>
            <a:off x="5238079" y="1340339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9947" y="1003868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305979" y="12180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/>
              <a:t>Travail à </a:t>
            </a:r>
            <a:r>
              <a:rPr lang="fr-FR" sz="2000" b="1" spc="-50" dirty="0" smtClean="0"/>
              <a:t>faire</a:t>
            </a:r>
            <a:endParaRPr lang="fr-FR" sz="2000" b="1" spc="-50" dirty="0"/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064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350388997"/>
              </p:ext>
            </p:extLst>
          </p:nvPr>
        </p:nvGraphicFramePr>
        <p:xfrm>
          <a:off x="-305727" y="1589368"/>
          <a:ext cx="11521280" cy="434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485642" y="5544343"/>
            <a:ext cx="1938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2 : Solution.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896854" y="2447999"/>
            <a:ext cx="2716797" cy="23762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55987" y="101051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443282" y="125407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456562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2231" y="3026549"/>
            <a:ext cx="22941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Spécifications des besoins fonctionnels</a:t>
            </a:r>
            <a:endParaRPr lang="fr-FR" sz="2200" dirty="0"/>
          </a:p>
        </p:txBody>
      </p:sp>
      <p:graphicFrame>
        <p:nvGraphicFramePr>
          <p:cNvPr id="1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378669"/>
              </p:ext>
            </p:extLst>
          </p:nvPr>
        </p:nvGraphicFramePr>
        <p:xfrm>
          <a:off x="4050432" y="1915721"/>
          <a:ext cx="4560150" cy="36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Ellipse 11">
            <a:hlinkClick r:id="rId3" action="ppaction://hlinksldjump"/>
          </p:cNvPr>
          <p:cNvSpPr/>
          <p:nvPr/>
        </p:nvSpPr>
        <p:spPr>
          <a:xfrm>
            <a:off x="7948148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841537" y="3471247"/>
            <a:ext cx="2057042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300602" y="14377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48304" y="98989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575950" y="1243279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43986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841537" y="1495107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Exigences auxquelles le système doit répondre :</a:t>
            </a:r>
            <a:endParaRPr lang="fr-FR" sz="2400" b="1" dirty="0">
              <a:solidFill>
                <a:schemeClr val="accent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Ellipse 13">
            <a:hlinkClick r:id="rId3" action="ppaction://hlinksldjump"/>
          </p:cNvPr>
          <p:cNvSpPr/>
          <p:nvPr/>
        </p:nvSpPr>
        <p:spPr>
          <a:xfrm>
            <a:off x="7915031" y="1437741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8894" y="3787221"/>
            <a:ext cx="2437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Clarté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145226" y="3462267"/>
            <a:ext cx="1988657" cy="1291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5399028" y="3452004"/>
            <a:ext cx="2178235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857721" y="3471247"/>
            <a:ext cx="2184410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288549" y="3787221"/>
            <a:ext cx="19702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Rapidité</a:t>
            </a:r>
            <a:endParaRPr lang="fr-FR" sz="3500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85996" y="3794915"/>
            <a:ext cx="21945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b="1" dirty="0" smtClean="0">
                <a:solidFill>
                  <a:schemeClr val="bg1"/>
                </a:solidFill>
              </a:rPr>
              <a:t>Portabilité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58578" y="3803899"/>
            <a:ext cx="191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Sécurité</a:t>
            </a:r>
            <a:endParaRPr lang="fr-FR" sz="3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2560" y="1055095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8816" y="12556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385" y="38296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94048" y="1511895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Identification des acteurs</a:t>
            </a:r>
            <a:endParaRPr lang="fr-FR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920425"/>
              </p:ext>
            </p:extLst>
          </p:nvPr>
        </p:nvGraphicFramePr>
        <p:xfrm>
          <a:off x="882080" y="1943943"/>
          <a:ext cx="9177337" cy="380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8030477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ersonnalisé 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0000"/>
      </a:accent1>
      <a:accent2>
        <a:srgbClr val="A5A5A5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 8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000000"/>
    </a:accent1>
    <a:accent2>
      <a:srgbClr val="A5A5A5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12875</TotalTime>
  <Words>541</Words>
  <Application>Microsoft Office PowerPoint</Application>
  <PresentationFormat>Personnalisé</PresentationFormat>
  <Paragraphs>275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Constantia</vt:lpstr>
      <vt:lpstr>Times New Roman</vt:lpstr>
      <vt:lpstr>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Exigences auxquelles le système doit répondre :</vt:lpstr>
      <vt:lpstr>Identification des acteurs</vt:lpstr>
      <vt:lpstr>Présentation PowerPoint</vt:lpstr>
      <vt:lpstr>Présentation PowerPoint</vt:lpstr>
      <vt:lpstr>Présentation PowerPoint</vt:lpstr>
      <vt:lpstr>Présentation PowerPoint</vt:lpstr>
      <vt:lpstr>  </vt:lpstr>
      <vt:lpstr>Présentation PowerPoint</vt:lpstr>
      <vt:lpstr>Présentation PowerPoint</vt:lpstr>
      <vt:lpstr>  </vt:lpstr>
      <vt:lpstr>Présentation PowerPoint</vt:lpstr>
      <vt:lpstr>Présentation PowerPoint</vt:lpstr>
      <vt:lpstr>Présentation PowerPoint</vt:lpstr>
      <vt:lpstr>Présentation PowerPoint</vt:lpstr>
      <vt:lpstr> </vt:lpstr>
      <vt:lpstr> </vt:lpstr>
      <vt:lpstr>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emsi-pc</cp:lastModifiedBy>
  <cp:revision>780</cp:revision>
  <dcterms:created xsi:type="dcterms:W3CDTF">2015-10-24T10:55:02Z</dcterms:created>
  <dcterms:modified xsi:type="dcterms:W3CDTF">2018-09-24T12:07:34Z</dcterms:modified>
</cp:coreProperties>
</file>