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828" r:id="rId1"/>
  </p:sldMasterIdLst>
  <p:notesMasterIdLst>
    <p:notesMasterId r:id="rId27"/>
  </p:notesMasterIdLst>
  <p:sldIdLst>
    <p:sldId id="256" r:id="rId2"/>
    <p:sldId id="257" r:id="rId3"/>
    <p:sldId id="258" r:id="rId4"/>
    <p:sldId id="283" r:id="rId5"/>
    <p:sldId id="285" r:id="rId6"/>
    <p:sldId id="286" r:id="rId7"/>
    <p:sldId id="287" r:id="rId8"/>
    <p:sldId id="289" r:id="rId9"/>
    <p:sldId id="292" r:id="rId10"/>
    <p:sldId id="291" r:id="rId11"/>
    <p:sldId id="308" r:id="rId12"/>
    <p:sldId id="293" r:id="rId13"/>
    <p:sldId id="309" r:id="rId14"/>
    <p:sldId id="305" r:id="rId15"/>
    <p:sldId id="311" r:id="rId16"/>
    <p:sldId id="312" r:id="rId17"/>
    <p:sldId id="310" r:id="rId18"/>
    <p:sldId id="313" r:id="rId19"/>
    <p:sldId id="314" r:id="rId20"/>
    <p:sldId id="315" r:id="rId21"/>
    <p:sldId id="316" r:id="rId22"/>
    <p:sldId id="298" r:id="rId23"/>
    <p:sldId id="299" r:id="rId24"/>
    <p:sldId id="300" r:id="rId25"/>
    <p:sldId id="282" r:id="rId26"/>
  </p:sldIdLst>
  <p:sldSz cx="11125200" cy="6480175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>
          <p15:clr>
            <a:srgbClr val="A4A3A4"/>
          </p15:clr>
        </p15:guide>
        <p15:guide id="2" pos="35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71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8603FDC-E32A-4AB5-989C-0864C3EAD2B8}" styleName="Style à thème 2 - Accentuation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A107856-5554-42FB-B03E-39F5DBC370BA}" styleName="Style moyen 4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88889" autoAdjust="0"/>
  </p:normalViewPr>
  <p:slideViewPr>
    <p:cSldViewPr>
      <p:cViewPr varScale="1">
        <p:scale>
          <a:sx n="70" d="100"/>
          <a:sy n="70" d="100"/>
        </p:scale>
        <p:origin x="948" y="60"/>
      </p:cViewPr>
      <p:guideLst>
        <p:guide orient="horz" pos="2041"/>
        <p:guide pos="35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50F898-23E4-4B19-90DF-D1634ABAC8C5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F31742E2-DCA4-4904-94CF-47AF07C3EE3F}">
      <dgm:prSet phldrT="[Texte]" custT="1"/>
      <dgm:spPr/>
      <dgm:t>
        <a:bodyPr anchor="ctr"/>
        <a:lstStyle/>
        <a:p>
          <a:r>
            <a:rPr lang="fr-FR" sz="2000" dirty="0" smtClean="0"/>
            <a:t>1 </a:t>
          </a:r>
          <a:endParaRPr lang="fr-FR" sz="2000" dirty="0"/>
        </a:p>
      </dgm:t>
    </dgm:pt>
    <dgm:pt modelId="{0EACF8D2-4421-4C5C-AD33-8344B1D3C053}" type="parTrans" cxnId="{63EAC7A7-D662-48E0-9967-3E814E75EC76}">
      <dgm:prSet/>
      <dgm:spPr/>
      <dgm:t>
        <a:bodyPr/>
        <a:lstStyle/>
        <a:p>
          <a:endParaRPr lang="fr-FR" sz="2000"/>
        </a:p>
      </dgm:t>
    </dgm:pt>
    <dgm:pt modelId="{631897DD-8460-481C-96AE-4129420BA7BA}" type="sibTrans" cxnId="{63EAC7A7-D662-48E0-9967-3E814E75EC76}">
      <dgm:prSet/>
      <dgm:spPr/>
      <dgm:t>
        <a:bodyPr/>
        <a:lstStyle/>
        <a:p>
          <a:endParaRPr lang="fr-FR" sz="2000"/>
        </a:p>
      </dgm:t>
    </dgm:pt>
    <dgm:pt modelId="{B47B7194-D5E2-4FDD-9588-FAC60C052D1B}">
      <dgm:prSet phldrT="[Texte]" custT="1"/>
      <dgm:spPr/>
      <dgm:t>
        <a:bodyPr anchor="ctr"/>
        <a:lstStyle/>
        <a:p>
          <a:r>
            <a:rPr lang="fr-FR" sz="2000" dirty="0" smtClean="0"/>
            <a:t>3</a:t>
          </a:r>
          <a:endParaRPr lang="fr-FR" sz="2000" dirty="0"/>
        </a:p>
      </dgm:t>
    </dgm:pt>
    <dgm:pt modelId="{5BA51F88-33A8-48A1-A33F-CE51961B7E85}" type="parTrans" cxnId="{5150CCA7-F9E1-404D-A284-0C28D7F1270D}">
      <dgm:prSet/>
      <dgm:spPr/>
      <dgm:t>
        <a:bodyPr/>
        <a:lstStyle/>
        <a:p>
          <a:endParaRPr lang="fr-FR"/>
        </a:p>
      </dgm:t>
    </dgm:pt>
    <dgm:pt modelId="{FCFC58C5-0ABB-47FF-9153-CB0E8D851A7A}" type="sibTrans" cxnId="{5150CCA7-F9E1-404D-A284-0C28D7F1270D}">
      <dgm:prSet/>
      <dgm:spPr/>
      <dgm:t>
        <a:bodyPr/>
        <a:lstStyle/>
        <a:p>
          <a:endParaRPr lang="fr-FR"/>
        </a:p>
      </dgm:t>
    </dgm:pt>
    <dgm:pt modelId="{519021B6-520E-4960-81F7-C5EE58EA64E4}">
      <dgm:prSet/>
      <dgm:spPr/>
      <dgm:t>
        <a:bodyPr/>
        <a:lstStyle/>
        <a:p>
          <a:r>
            <a:rPr lang="fr-FR" dirty="0" smtClean="0"/>
            <a:t>Introduction</a:t>
          </a:r>
          <a:endParaRPr lang="fr-FR" dirty="0"/>
        </a:p>
      </dgm:t>
    </dgm:pt>
    <dgm:pt modelId="{99B67E9A-8FBE-4818-8F62-5F3019E5395C}" type="parTrans" cxnId="{36F65AB3-0A62-4741-AC9C-BE65E5220B67}">
      <dgm:prSet/>
      <dgm:spPr/>
      <dgm:t>
        <a:bodyPr/>
        <a:lstStyle/>
        <a:p>
          <a:endParaRPr lang="fr-FR"/>
        </a:p>
      </dgm:t>
    </dgm:pt>
    <dgm:pt modelId="{20834CB6-F7D7-424C-9CF2-6C22084848DF}" type="sibTrans" cxnId="{36F65AB3-0A62-4741-AC9C-BE65E5220B67}">
      <dgm:prSet/>
      <dgm:spPr/>
      <dgm:t>
        <a:bodyPr/>
        <a:lstStyle/>
        <a:p>
          <a:endParaRPr lang="fr-FR"/>
        </a:p>
      </dgm:t>
    </dgm:pt>
    <dgm:pt modelId="{383FE230-8763-4836-AA98-3FD0DF8850E3}">
      <dgm:prSet/>
      <dgm:spPr/>
      <dgm:t>
        <a:bodyPr/>
        <a:lstStyle/>
        <a:p>
          <a:r>
            <a:rPr lang="fr-FR" b="0" dirty="0" smtClean="0"/>
            <a:t>Étude du projet</a:t>
          </a:r>
          <a:r>
            <a:rPr lang="fr-FR" dirty="0" smtClean="0"/>
            <a:t>  </a:t>
          </a:r>
          <a:endParaRPr lang="fr-FR" dirty="0"/>
        </a:p>
      </dgm:t>
    </dgm:pt>
    <dgm:pt modelId="{543A5C5A-5696-4E07-8821-80A87C491262}" type="parTrans" cxnId="{0BB86626-645D-4279-8CC3-533D3BF03E71}">
      <dgm:prSet/>
      <dgm:spPr/>
      <dgm:t>
        <a:bodyPr/>
        <a:lstStyle/>
        <a:p>
          <a:endParaRPr lang="fr-FR"/>
        </a:p>
      </dgm:t>
    </dgm:pt>
    <dgm:pt modelId="{EB720217-72A0-4C27-AC6A-FFEE87E980C7}" type="sibTrans" cxnId="{0BB86626-645D-4279-8CC3-533D3BF03E71}">
      <dgm:prSet/>
      <dgm:spPr/>
      <dgm:t>
        <a:bodyPr/>
        <a:lstStyle/>
        <a:p>
          <a:endParaRPr lang="fr-FR"/>
        </a:p>
      </dgm:t>
    </dgm:pt>
    <dgm:pt modelId="{1AD76B48-F6F0-4E76-926A-E852A29FE3E8}">
      <dgm:prSet/>
      <dgm:spPr/>
      <dgm:t>
        <a:bodyPr/>
        <a:lstStyle/>
        <a:p>
          <a:pPr rtl="0"/>
          <a:r>
            <a:rPr lang="fr-FR" b="0" dirty="0" smtClean="0"/>
            <a:t>Conception</a:t>
          </a:r>
          <a:endParaRPr lang="fr-FR" b="0" dirty="0"/>
        </a:p>
      </dgm:t>
    </dgm:pt>
    <dgm:pt modelId="{22352126-882A-4113-AEAC-F02639D9C6ED}" type="parTrans" cxnId="{707DA7FF-2A23-4DAB-81E7-19FA3E36DEA3}">
      <dgm:prSet/>
      <dgm:spPr/>
      <dgm:t>
        <a:bodyPr/>
        <a:lstStyle/>
        <a:p>
          <a:endParaRPr lang="fr-FR"/>
        </a:p>
      </dgm:t>
    </dgm:pt>
    <dgm:pt modelId="{CCEC8DDD-341C-4FCE-A4FF-F1C66E64CEDA}" type="sibTrans" cxnId="{707DA7FF-2A23-4DAB-81E7-19FA3E36DEA3}">
      <dgm:prSet/>
      <dgm:spPr/>
      <dgm:t>
        <a:bodyPr/>
        <a:lstStyle/>
        <a:p>
          <a:endParaRPr lang="fr-FR"/>
        </a:p>
      </dgm:t>
    </dgm:pt>
    <dgm:pt modelId="{EAF424AF-DF89-47DF-A5D8-8865571CD969}">
      <dgm:prSet phldrT="[Texte]" custT="1"/>
      <dgm:spPr/>
      <dgm:t>
        <a:bodyPr anchor="ctr"/>
        <a:lstStyle/>
        <a:p>
          <a:r>
            <a:rPr lang="fr-FR" sz="2000" dirty="0" smtClean="0"/>
            <a:t>2</a:t>
          </a:r>
          <a:endParaRPr lang="fr-FR" sz="2000" dirty="0"/>
        </a:p>
      </dgm:t>
    </dgm:pt>
    <dgm:pt modelId="{125D958D-2EEC-4FDF-845E-B4BC968D000B}" type="sibTrans" cxnId="{BDE8B1B0-B92A-40A4-AD18-6B41877F89F1}">
      <dgm:prSet/>
      <dgm:spPr/>
      <dgm:t>
        <a:bodyPr/>
        <a:lstStyle/>
        <a:p>
          <a:endParaRPr lang="fr-FR"/>
        </a:p>
      </dgm:t>
    </dgm:pt>
    <dgm:pt modelId="{A240DF1A-6B9B-415F-8329-1435DFF513B2}" type="parTrans" cxnId="{BDE8B1B0-B92A-40A4-AD18-6B41877F89F1}">
      <dgm:prSet/>
      <dgm:spPr/>
      <dgm:t>
        <a:bodyPr/>
        <a:lstStyle/>
        <a:p>
          <a:endParaRPr lang="fr-FR"/>
        </a:p>
      </dgm:t>
    </dgm:pt>
    <dgm:pt modelId="{340366E8-BCE0-40BB-8A31-0039232D59BF}">
      <dgm:prSet/>
      <dgm:spPr/>
      <dgm:t>
        <a:bodyPr/>
        <a:lstStyle/>
        <a:p>
          <a:r>
            <a:rPr lang="fr-FR" dirty="0" smtClean="0"/>
            <a:t>4</a:t>
          </a:r>
          <a:endParaRPr lang="fr-FR" dirty="0"/>
        </a:p>
      </dgm:t>
    </dgm:pt>
    <dgm:pt modelId="{2E22E72D-BC43-44DA-8114-90AC2BC43762}" type="parTrans" cxnId="{2008D2B6-E295-4954-8042-CA355C4769B7}">
      <dgm:prSet/>
      <dgm:spPr/>
      <dgm:t>
        <a:bodyPr/>
        <a:lstStyle/>
        <a:p>
          <a:endParaRPr lang="fr-FR"/>
        </a:p>
      </dgm:t>
    </dgm:pt>
    <dgm:pt modelId="{2D77CD08-B423-4ACC-B018-ABFA161BC367}" type="sibTrans" cxnId="{2008D2B6-E295-4954-8042-CA355C4769B7}">
      <dgm:prSet/>
      <dgm:spPr/>
      <dgm:t>
        <a:bodyPr/>
        <a:lstStyle/>
        <a:p>
          <a:endParaRPr lang="fr-FR"/>
        </a:p>
      </dgm:t>
    </dgm:pt>
    <dgm:pt modelId="{8FFFDE5E-D8A6-4C03-B988-3F0722741A36}">
      <dgm:prSet/>
      <dgm:spPr/>
      <dgm:t>
        <a:bodyPr/>
        <a:lstStyle/>
        <a:p>
          <a:r>
            <a:rPr lang="fr-FR" dirty="0" smtClean="0"/>
            <a:t>Réalisation </a:t>
          </a:r>
          <a:endParaRPr lang="fr-FR" dirty="0"/>
        </a:p>
      </dgm:t>
    </dgm:pt>
    <dgm:pt modelId="{E0EADA58-447B-4801-96F4-73AFCBEC9BC5}" type="parTrans" cxnId="{38076418-52D0-4CB2-948B-3D82A2067D38}">
      <dgm:prSet/>
      <dgm:spPr/>
      <dgm:t>
        <a:bodyPr/>
        <a:lstStyle/>
        <a:p>
          <a:endParaRPr lang="fr-FR"/>
        </a:p>
      </dgm:t>
    </dgm:pt>
    <dgm:pt modelId="{D8539EB7-D33E-4733-9E47-BDED1A4B0888}" type="sibTrans" cxnId="{38076418-52D0-4CB2-948B-3D82A2067D38}">
      <dgm:prSet/>
      <dgm:spPr/>
      <dgm:t>
        <a:bodyPr/>
        <a:lstStyle/>
        <a:p>
          <a:endParaRPr lang="fr-FR"/>
        </a:p>
      </dgm:t>
    </dgm:pt>
    <dgm:pt modelId="{2A924A70-FE71-4C34-AE69-80FD124BFDC0}">
      <dgm:prSet/>
      <dgm:spPr/>
      <dgm:t>
        <a:bodyPr/>
        <a:lstStyle/>
        <a:p>
          <a:r>
            <a:rPr lang="fr-FR" dirty="0" smtClean="0"/>
            <a:t>5</a:t>
          </a:r>
          <a:endParaRPr lang="fr-FR" dirty="0"/>
        </a:p>
      </dgm:t>
    </dgm:pt>
    <dgm:pt modelId="{7AF0CB7D-4CCA-47EC-93A9-87AC54D806E0}" type="parTrans" cxnId="{2A342F59-BB53-417F-BC71-56AAF7AF06DC}">
      <dgm:prSet/>
      <dgm:spPr/>
      <dgm:t>
        <a:bodyPr/>
        <a:lstStyle/>
        <a:p>
          <a:endParaRPr lang="fr-FR"/>
        </a:p>
      </dgm:t>
    </dgm:pt>
    <dgm:pt modelId="{F1230549-C78E-4C80-A56F-261D4F48DBE3}" type="sibTrans" cxnId="{2A342F59-BB53-417F-BC71-56AAF7AF06DC}">
      <dgm:prSet/>
      <dgm:spPr/>
      <dgm:t>
        <a:bodyPr/>
        <a:lstStyle/>
        <a:p>
          <a:endParaRPr lang="fr-FR"/>
        </a:p>
      </dgm:t>
    </dgm:pt>
    <dgm:pt modelId="{F5F10AB6-F371-4711-B0CA-27AFB08566B3}">
      <dgm:prSet/>
      <dgm:spPr/>
      <dgm:t>
        <a:bodyPr/>
        <a:lstStyle/>
        <a:p>
          <a:r>
            <a:rPr lang="fr-FR" dirty="0" smtClean="0"/>
            <a:t>Conclusion</a:t>
          </a:r>
          <a:endParaRPr lang="fr-FR" dirty="0"/>
        </a:p>
      </dgm:t>
    </dgm:pt>
    <dgm:pt modelId="{793633FF-40B4-4DAB-81B9-CDC162B2FFFF}" type="parTrans" cxnId="{43D0CA6D-4485-4FB5-A3D8-00402BCE84C1}">
      <dgm:prSet/>
      <dgm:spPr/>
      <dgm:t>
        <a:bodyPr/>
        <a:lstStyle/>
        <a:p>
          <a:endParaRPr lang="fr-FR"/>
        </a:p>
      </dgm:t>
    </dgm:pt>
    <dgm:pt modelId="{C69CEEF2-560C-4931-87B8-AB8814E31C4F}" type="sibTrans" cxnId="{43D0CA6D-4485-4FB5-A3D8-00402BCE84C1}">
      <dgm:prSet/>
      <dgm:spPr/>
      <dgm:t>
        <a:bodyPr/>
        <a:lstStyle/>
        <a:p>
          <a:endParaRPr lang="fr-FR"/>
        </a:p>
      </dgm:t>
    </dgm:pt>
    <dgm:pt modelId="{8C729032-82B1-4C5A-ABBD-6DC3A77AD4C2}" type="pres">
      <dgm:prSet presAssocID="{8950F898-23E4-4B19-90DF-D1634ABAC8C5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31C69047-DF65-4954-A0CB-913D964F195B}" type="pres">
      <dgm:prSet presAssocID="{F31742E2-DCA4-4904-94CF-47AF07C3EE3F}" presName="composite" presStyleCnt="0"/>
      <dgm:spPr/>
      <dgm:t>
        <a:bodyPr/>
        <a:lstStyle/>
        <a:p>
          <a:endParaRPr lang="fr-FR"/>
        </a:p>
      </dgm:t>
    </dgm:pt>
    <dgm:pt modelId="{A2F1B597-9F9F-4DD2-AB45-CE5E12439AB3}" type="pres">
      <dgm:prSet presAssocID="{F31742E2-DCA4-4904-94CF-47AF07C3EE3F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4A41569-60A7-445A-8126-FCD06F2A0605}" type="pres">
      <dgm:prSet presAssocID="{F31742E2-DCA4-4904-94CF-47AF07C3EE3F}" presName="descendantText" presStyleLbl="alignAcc1" presStyleIdx="0" presStyleCnt="5" custLinFactY="-56516" custLinFactNeighborX="1983" custLinFactNeighborY="-10000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CE8D1B5-2983-48C5-898D-E584ADA03D0B}" type="pres">
      <dgm:prSet presAssocID="{631897DD-8460-481C-96AE-4129420BA7BA}" presName="sp" presStyleCnt="0"/>
      <dgm:spPr/>
      <dgm:t>
        <a:bodyPr/>
        <a:lstStyle/>
        <a:p>
          <a:endParaRPr lang="fr-FR"/>
        </a:p>
      </dgm:t>
    </dgm:pt>
    <dgm:pt modelId="{674DC81E-382E-4772-A4D4-143EFD3387D3}" type="pres">
      <dgm:prSet presAssocID="{EAF424AF-DF89-47DF-A5D8-8865571CD969}" presName="composite" presStyleCnt="0"/>
      <dgm:spPr/>
      <dgm:t>
        <a:bodyPr/>
        <a:lstStyle/>
        <a:p>
          <a:endParaRPr lang="fr-FR"/>
        </a:p>
      </dgm:t>
    </dgm:pt>
    <dgm:pt modelId="{78774ADB-4D34-4F37-9245-CA0AC6A53642}" type="pres">
      <dgm:prSet presAssocID="{EAF424AF-DF89-47DF-A5D8-8865571CD969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C8A3FE4-A3F1-4858-8720-D1F8F1B3C88E}" type="pres">
      <dgm:prSet presAssocID="{EAF424AF-DF89-47DF-A5D8-8865571CD969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5E50162-E1F4-4B46-9021-45475C381840}" type="pres">
      <dgm:prSet presAssocID="{125D958D-2EEC-4FDF-845E-B4BC968D000B}" presName="sp" presStyleCnt="0"/>
      <dgm:spPr/>
      <dgm:t>
        <a:bodyPr/>
        <a:lstStyle/>
        <a:p>
          <a:endParaRPr lang="fr-FR"/>
        </a:p>
      </dgm:t>
    </dgm:pt>
    <dgm:pt modelId="{CC551FD6-AA19-4A39-8003-EF01588E195F}" type="pres">
      <dgm:prSet presAssocID="{B47B7194-D5E2-4FDD-9588-FAC60C052D1B}" presName="composite" presStyleCnt="0"/>
      <dgm:spPr/>
      <dgm:t>
        <a:bodyPr/>
        <a:lstStyle/>
        <a:p>
          <a:endParaRPr lang="fr-FR"/>
        </a:p>
      </dgm:t>
    </dgm:pt>
    <dgm:pt modelId="{777300DF-A99D-4E3C-BED0-7A5B1B1C6713}" type="pres">
      <dgm:prSet presAssocID="{B47B7194-D5E2-4FDD-9588-FAC60C052D1B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D07518A-8C5E-4EA8-8321-0BEB84ABB441}" type="pres">
      <dgm:prSet presAssocID="{B47B7194-D5E2-4FDD-9588-FAC60C052D1B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0EBD1C8-A077-45C9-BB7E-2252F05B1F17}" type="pres">
      <dgm:prSet presAssocID="{FCFC58C5-0ABB-47FF-9153-CB0E8D851A7A}" presName="sp" presStyleCnt="0"/>
      <dgm:spPr/>
    </dgm:pt>
    <dgm:pt modelId="{81FD9149-DDBD-44EA-B026-7DE7F071FD10}" type="pres">
      <dgm:prSet presAssocID="{340366E8-BCE0-40BB-8A31-0039232D59BF}" presName="composite" presStyleCnt="0"/>
      <dgm:spPr/>
    </dgm:pt>
    <dgm:pt modelId="{53DE2B58-C876-4EA1-A696-62099E705B95}" type="pres">
      <dgm:prSet presAssocID="{340366E8-BCE0-40BB-8A31-0039232D59BF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B52BF14-3FC2-4D5B-8534-B546669D1BA1}" type="pres">
      <dgm:prSet presAssocID="{340366E8-BCE0-40BB-8A31-0039232D59BF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EA163E9-64CD-42B2-8BFD-25784B2064D2}" type="pres">
      <dgm:prSet presAssocID="{2D77CD08-B423-4ACC-B018-ABFA161BC367}" presName="sp" presStyleCnt="0"/>
      <dgm:spPr/>
    </dgm:pt>
    <dgm:pt modelId="{7209DD75-2D48-4CC7-85CC-7C78BB4D42E2}" type="pres">
      <dgm:prSet presAssocID="{2A924A70-FE71-4C34-AE69-80FD124BFDC0}" presName="composite" presStyleCnt="0"/>
      <dgm:spPr/>
    </dgm:pt>
    <dgm:pt modelId="{4C042D78-EB9B-497F-8E9D-D3FE2477812A}" type="pres">
      <dgm:prSet presAssocID="{2A924A70-FE71-4C34-AE69-80FD124BFDC0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73B3347-0575-4F50-85B8-3865F699F938}" type="pres">
      <dgm:prSet presAssocID="{2A924A70-FE71-4C34-AE69-80FD124BFDC0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0BB86626-645D-4279-8CC3-533D3BF03E71}" srcId="{EAF424AF-DF89-47DF-A5D8-8865571CD969}" destId="{383FE230-8763-4836-AA98-3FD0DF8850E3}" srcOrd="0" destOrd="0" parTransId="{543A5C5A-5696-4E07-8821-80A87C491262}" sibTransId="{EB720217-72A0-4C27-AC6A-FFEE87E980C7}"/>
    <dgm:cxn modelId="{30C5F176-4B7C-47D4-94B6-6D63C8B4CAE7}" type="presOf" srcId="{8950F898-23E4-4B19-90DF-D1634ABAC8C5}" destId="{8C729032-82B1-4C5A-ABBD-6DC3A77AD4C2}" srcOrd="0" destOrd="0" presId="urn:microsoft.com/office/officeart/2005/8/layout/chevron2"/>
    <dgm:cxn modelId="{B48325E2-D1A5-4377-90D9-D70ABE455D81}" type="presOf" srcId="{B47B7194-D5E2-4FDD-9588-FAC60C052D1B}" destId="{777300DF-A99D-4E3C-BED0-7A5B1B1C6713}" srcOrd="0" destOrd="0" presId="urn:microsoft.com/office/officeart/2005/8/layout/chevron2"/>
    <dgm:cxn modelId="{2A342F59-BB53-417F-BC71-56AAF7AF06DC}" srcId="{8950F898-23E4-4B19-90DF-D1634ABAC8C5}" destId="{2A924A70-FE71-4C34-AE69-80FD124BFDC0}" srcOrd="4" destOrd="0" parTransId="{7AF0CB7D-4CCA-47EC-93A9-87AC54D806E0}" sibTransId="{F1230549-C78E-4C80-A56F-261D4F48DBE3}"/>
    <dgm:cxn modelId="{2008D2B6-E295-4954-8042-CA355C4769B7}" srcId="{8950F898-23E4-4B19-90DF-D1634ABAC8C5}" destId="{340366E8-BCE0-40BB-8A31-0039232D59BF}" srcOrd="3" destOrd="0" parTransId="{2E22E72D-BC43-44DA-8114-90AC2BC43762}" sibTransId="{2D77CD08-B423-4ACC-B018-ABFA161BC367}"/>
    <dgm:cxn modelId="{B1A2E0E8-76AE-435E-9074-055329F4967C}" type="presOf" srcId="{8FFFDE5E-D8A6-4C03-B988-3F0722741A36}" destId="{8B52BF14-3FC2-4D5B-8534-B546669D1BA1}" srcOrd="0" destOrd="0" presId="urn:microsoft.com/office/officeart/2005/8/layout/chevron2"/>
    <dgm:cxn modelId="{76DFB96C-22A3-45DA-A8A9-43423DA3F022}" type="presOf" srcId="{F5F10AB6-F371-4711-B0CA-27AFB08566B3}" destId="{273B3347-0575-4F50-85B8-3865F699F938}" srcOrd="0" destOrd="0" presId="urn:microsoft.com/office/officeart/2005/8/layout/chevron2"/>
    <dgm:cxn modelId="{43D0CA6D-4485-4FB5-A3D8-00402BCE84C1}" srcId="{2A924A70-FE71-4C34-AE69-80FD124BFDC0}" destId="{F5F10AB6-F371-4711-B0CA-27AFB08566B3}" srcOrd="0" destOrd="0" parTransId="{793633FF-40B4-4DAB-81B9-CDC162B2FFFF}" sibTransId="{C69CEEF2-560C-4931-87B8-AB8814E31C4F}"/>
    <dgm:cxn modelId="{5150CCA7-F9E1-404D-A284-0C28D7F1270D}" srcId="{8950F898-23E4-4B19-90DF-D1634ABAC8C5}" destId="{B47B7194-D5E2-4FDD-9588-FAC60C052D1B}" srcOrd="2" destOrd="0" parTransId="{5BA51F88-33A8-48A1-A33F-CE51961B7E85}" sibTransId="{FCFC58C5-0ABB-47FF-9153-CB0E8D851A7A}"/>
    <dgm:cxn modelId="{FCEDD762-3E28-4431-9EDC-661539A09668}" type="presOf" srcId="{F31742E2-DCA4-4904-94CF-47AF07C3EE3F}" destId="{A2F1B597-9F9F-4DD2-AB45-CE5E12439AB3}" srcOrd="0" destOrd="0" presId="urn:microsoft.com/office/officeart/2005/8/layout/chevron2"/>
    <dgm:cxn modelId="{31DE9230-8D1E-4ED0-9F69-C71B97E92FF1}" type="presOf" srcId="{EAF424AF-DF89-47DF-A5D8-8865571CD969}" destId="{78774ADB-4D34-4F37-9245-CA0AC6A53642}" srcOrd="0" destOrd="0" presId="urn:microsoft.com/office/officeart/2005/8/layout/chevron2"/>
    <dgm:cxn modelId="{707DA7FF-2A23-4DAB-81E7-19FA3E36DEA3}" srcId="{B47B7194-D5E2-4FDD-9588-FAC60C052D1B}" destId="{1AD76B48-F6F0-4E76-926A-E852A29FE3E8}" srcOrd="0" destOrd="0" parTransId="{22352126-882A-4113-AEAC-F02639D9C6ED}" sibTransId="{CCEC8DDD-341C-4FCE-A4FF-F1C66E64CEDA}"/>
    <dgm:cxn modelId="{36F65AB3-0A62-4741-AC9C-BE65E5220B67}" srcId="{F31742E2-DCA4-4904-94CF-47AF07C3EE3F}" destId="{519021B6-520E-4960-81F7-C5EE58EA64E4}" srcOrd="0" destOrd="0" parTransId="{99B67E9A-8FBE-4818-8F62-5F3019E5395C}" sibTransId="{20834CB6-F7D7-424C-9CF2-6C22084848DF}"/>
    <dgm:cxn modelId="{CFE4BC8C-A239-40AD-B598-9288908BC911}" type="presOf" srcId="{2A924A70-FE71-4C34-AE69-80FD124BFDC0}" destId="{4C042D78-EB9B-497F-8E9D-D3FE2477812A}" srcOrd="0" destOrd="0" presId="urn:microsoft.com/office/officeart/2005/8/layout/chevron2"/>
    <dgm:cxn modelId="{D4D34389-FD71-4BC7-BCB4-1091B419C2BA}" type="presOf" srcId="{383FE230-8763-4836-AA98-3FD0DF8850E3}" destId="{BC8A3FE4-A3F1-4858-8720-D1F8F1B3C88E}" srcOrd="0" destOrd="0" presId="urn:microsoft.com/office/officeart/2005/8/layout/chevron2"/>
    <dgm:cxn modelId="{63EAC7A7-D662-48E0-9967-3E814E75EC76}" srcId="{8950F898-23E4-4B19-90DF-D1634ABAC8C5}" destId="{F31742E2-DCA4-4904-94CF-47AF07C3EE3F}" srcOrd="0" destOrd="0" parTransId="{0EACF8D2-4421-4C5C-AD33-8344B1D3C053}" sibTransId="{631897DD-8460-481C-96AE-4129420BA7BA}"/>
    <dgm:cxn modelId="{93DB2924-454D-4408-BBD9-1A4A94E98DDA}" type="presOf" srcId="{1AD76B48-F6F0-4E76-926A-E852A29FE3E8}" destId="{6D07518A-8C5E-4EA8-8321-0BEB84ABB441}" srcOrd="0" destOrd="0" presId="urn:microsoft.com/office/officeart/2005/8/layout/chevron2"/>
    <dgm:cxn modelId="{498521FD-104D-4B3F-A7D6-7B7DD31FF568}" type="presOf" srcId="{519021B6-520E-4960-81F7-C5EE58EA64E4}" destId="{74A41569-60A7-445A-8126-FCD06F2A0605}" srcOrd="0" destOrd="0" presId="urn:microsoft.com/office/officeart/2005/8/layout/chevron2"/>
    <dgm:cxn modelId="{BDE8B1B0-B92A-40A4-AD18-6B41877F89F1}" srcId="{8950F898-23E4-4B19-90DF-D1634ABAC8C5}" destId="{EAF424AF-DF89-47DF-A5D8-8865571CD969}" srcOrd="1" destOrd="0" parTransId="{A240DF1A-6B9B-415F-8329-1435DFF513B2}" sibTransId="{125D958D-2EEC-4FDF-845E-B4BC968D000B}"/>
    <dgm:cxn modelId="{38076418-52D0-4CB2-948B-3D82A2067D38}" srcId="{340366E8-BCE0-40BB-8A31-0039232D59BF}" destId="{8FFFDE5E-D8A6-4C03-B988-3F0722741A36}" srcOrd="0" destOrd="0" parTransId="{E0EADA58-447B-4801-96F4-73AFCBEC9BC5}" sibTransId="{D8539EB7-D33E-4733-9E47-BDED1A4B0888}"/>
    <dgm:cxn modelId="{C3F15167-49DE-4B17-999C-69DEE164A8D0}" type="presOf" srcId="{340366E8-BCE0-40BB-8A31-0039232D59BF}" destId="{53DE2B58-C876-4EA1-A696-62099E705B95}" srcOrd="0" destOrd="0" presId="urn:microsoft.com/office/officeart/2005/8/layout/chevron2"/>
    <dgm:cxn modelId="{4278B60D-C199-439B-A7E4-D81C5C4590CC}" type="presParOf" srcId="{8C729032-82B1-4C5A-ABBD-6DC3A77AD4C2}" destId="{31C69047-DF65-4954-A0CB-913D964F195B}" srcOrd="0" destOrd="0" presId="urn:microsoft.com/office/officeart/2005/8/layout/chevron2"/>
    <dgm:cxn modelId="{FCBDC238-F1D3-42CE-A738-385E97BAD731}" type="presParOf" srcId="{31C69047-DF65-4954-A0CB-913D964F195B}" destId="{A2F1B597-9F9F-4DD2-AB45-CE5E12439AB3}" srcOrd="0" destOrd="0" presId="urn:microsoft.com/office/officeart/2005/8/layout/chevron2"/>
    <dgm:cxn modelId="{5AE8C9B5-0BCF-496A-81F4-28C73AE98CAA}" type="presParOf" srcId="{31C69047-DF65-4954-A0CB-913D964F195B}" destId="{74A41569-60A7-445A-8126-FCD06F2A0605}" srcOrd="1" destOrd="0" presId="urn:microsoft.com/office/officeart/2005/8/layout/chevron2"/>
    <dgm:cxn modelId="{B486AD27-0B79-4ACF-BAC3-D3DC8651722B}" type="presParOf" srcId="{8C729032-82B1-4C5A-ABBD-6DC3A77AD4C2}" destId="{ACE8D1B5-2983-48C5-898D-E584ADA03D0B}" srcOrd="1" destOrd="0" presId="urn:microsoft.com/office/officeart/2005/8/layout/chevron2"/>
    <dgm:cxn modelId="{0E448984-E169-4D7B-8BF9-9B1C55BFDFEE}" type="presParOf" srcId="{8C729032-82B1-4C5A-ABBD-6DC3A77AD4C2}" destId="{674DC81E-382E-4772-A4D4-143EFD3387D3}" srcOrd="2" destOrd="0" presId="urn:microsoft.com/office/officeart/2005/8/layout/chevron2"/>
    <dgm:cxn modelId="{B575441D-AF68-443B-93E1-9726FFDE1DC2}" type="presParOf" srcId="{674DC81E-382E-4772-A4D4-143EFD3387D3}" destId="{78774ADB-4D34-4F37-9245-CA0AC6A53642}" srcOrd="0" destOrd="0" presId="urn:microsoft.com/office/officeart/2005/8/layout/chevron2"/>
    <dgm:cxn modelId="{7CE3EBDE-84D4-48DC-A424-3757299826B6}" type="presParOf" srcId="{674DC81E-382E-4772-A4D4-143EFD3387D3}" destId="{BC8A3FE4-A3F1-4858-8720-D1F8F1B3C88E}" srcOrd="1" destOrd="0" presId="urn:microsoft.com/office/officeart/2005/8/layout/chevron2"/>
    <dgm:cxn modelId="{0AB59386-4BCB-492B-9552-FAAE06CDA5BF}" type="presParOf" srcId="{8C729032-82B1-4C5A-ABBD-6DC3A77AD4C2}" destId="{A5E50162-E1F4-4B46-9021-45475C381840}" srcOrd="3" destOrd="0" presId="urn:microsoft.com/office/officeart/2005/8/layout/chevron2"/>
    <dgm:cxn modelId="{9E57C816-DFE0-4E47-BC12-247E36365865}" type="presParOf" srcId="{8C729032-82B1-4C5A-ABBD-6DC3A77AD4C2}" destId="{CC551FD6-AA19-4A39-8003-EF01588E195F}" srcOrd="4" destOrd="0" presId="urn:microsoft.com/office/officeart/2005/8/layout/chevron2"/>
    <dgm:cxn modelId="{9FC5D4BA-DD3A-4DD0-ABD4-D64BF3D6CAF5}" type="presParOf" srcId="{CC551FD6-AA19-4A39-8003-EF01588E195F}" destId="{777300DF-A99D-4E3C-BED0-7A5B1B1C6713}" srcOrd="0" destOrd="0" presId="urn:microsoft.com/office/officeart/2005/8/layout/chevron2"/>
    <dgm:cxn modelId="{FC5FAB27-F60B-458D-BFA9-CCA640751618}" type="presParOf" srcId="{CC551FD6-AA19-4A39-8003-EF01588E195F}" destId="{6D07518A-8C5E-4EA8-8321-0BEB84ABB441}" srcOrd="1" destOrd="0" presId="urn:microsoft.com/office/officeart/2005/8/layout/chevron2"/>
    <dgm:cxn modelId="{BADBB159-FF30-4C29-863F-3A7D32D6B1E8}" type="presParOf" srcId="{8C729032-82B1-4C5A-ABBD-6DC3A77AD4C2}" destId="{30EBD1C8-A077-45C9-BB7E-2252F05B1F17}" srcOrd="5" destOrd="0" presId="urn:microsoft.com/office/officeart/2005/8/layout/chevron2"/>
    <dgm:cxn modelId="{54C3602A-D365-4BAB-974A-541666B9C611}" type="presParOf" srcId="{8C729032-82B1-4C5A-ABBD-6DC3A77AD4C2}" destId="{81FD9149-DDBD-44EA-B026-7DE7F071FD10}" srcOrd="6" destOrd="0" presId="urn:microsoft.com/office/officeart/2005/8/layout/chevron2"/>
    <dgm:cxn modelId="{837942A4-9DB8-48D3-A5C2-60F88936C804}" type="presParOf" srcId="{81FD9149-DDBD-44EA-B026-7DE7F071FD10}" destId="{53DE2B58-C876-4EA1-A696-62099E705B95}" srcOrd="0" destOrd="0" presId="urn:microsoft.com/office/officeart/2005/8/layout/chevron2"/>
    <dgm:cxn modelId="{57E051D2-F3D1-4D46-8F3A-602E50215047}" type="presParOf" srcId="{81FD9149-DDBD-44EA-B026-7DE7F071FD10}" destId="{8B52BF14-3FC2-4D5B-8534-B546669D1BA1}" srcOrd="1" destOrd="0" presId="urn:microsoft.com/office/officeart/2005/8/layout/chevron2"/>
    <dgm:cxn modelId="{26BD2EE7-4829-42D3-A5C3-14370DCD1D94}" type="presParOf" srcId="{8C729032-82B1-4C5A-ABBD-6DC3A77AD4C2}" destId="{5EA163E9-64CD-42B2-8BFD-25784B2064D2}" srcOrd="7" destOrd="0" presId="urn:microsoft.com/office/officeart/2005/8/layout/chevron2"/>
    <dgm:cxn modelId="{29CDA444-0D63-476F-AAAD-16EB67BA92A4}" type="presParOf" srcId="{8C729032-82B1-4C5A-ABBD-6DC3A77AD4C2}" destId="{7209DD75-2D48-4CC7-85CC-7C78BB4D42E2}" srcOrd="8" destOrd="0" presId="urn:microsoft.com/office/officeart/2005/8/layout/chevron2"/>
    <dgm:cxn modelId="{1AF4B3C8-8B51-413E-B5DE-7A5E2A694F22}" type="presParOf" srcId="{7209DD75-2D48-4CC7-85CC-7C78BB4D42E2}" destId="{4C042D78-EB9B-497F-8E9D-D3FE2477812A}" srcOrd="0" destOrd="0" presId="urn:microsoft.com/office/officeart/2005/8/layout/chevron2"/>
    <dgm:cxn modelId="{6AACB5AE-8E31-4824-B2FD-CD660515707D}" type="presParOf" srcId="{7209DD75-2D48-4CC7-85CC-7C78BB4D42E2}" destId="{273B3347-0575-4F50-85B8-3865F699F93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D7C170-6CD7-4494-89C0-71FD94E6B977}" type="doc">
      <dgm:prSet loTypeId="urn:microsoft.com/office/officeart/2005/8/layout/radial5" loCatId="relationship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fr-FR"/>
        </a:p>
      </dgm:t>
    </dgm:pt>
    <dgm:pt modelId="{2AED4946-35FB-419E-A1EE-E328233AFB89}">
      <dgm:prSet phldrT="[Texte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fr-FR" b="1" dirty="0" smtClean="0">
              <a:solidFill>
                <a:schemeClr val="tx1"/>
              </a:solidFill>
            </a:rPr>
            <a:t>Plateforme de Gestion et affectation des projets</a:t>
          </a:r>
          <a:endParaRPr lang="fr-FR" dirty="0">
            <a:solidFill>
              <a:schemeClr val="tx1"/>
            </a:solidFill>
          </a:endParaRPr>
        </a:p>
      </dgm:t>
    </dgm:pt>
    <dgm:pt modelId="{E246E8A5-2FAF-4AAF-9916-416306299F49}" type="parTrans" cxnId="{851229B8-9BEE-4925-9C12-790AD39095B9}">
      <dgm:prSet/>
      <dgm:spPr/>
      <dgm:t>
        <a:bodyPr/>
        <a:lstStyle/>
        <a:p>
          <a:endParaRPr lang="fr-FR"/>
        </a:p>
      </dgm:t>
    </dgm:pt>
    <dgm:pt modelId="{BFED019F-E812-4232-9B92-C23C8EC5657F}" type="sibTrans" cxnId="{851229B8-9BEE-4925-9C12-790AD39095B9}">
      <dgm:prSet/>
      <dgm:spPr/>
      <dgm:t>
        <a:bodyPr/>
        <a:lstStyle/>
        <a:p>
          <a:endParaRPr lang="fr-FR"/>
        </a:p>
      </dgm:t>
    </dgm:pt>
    <dgm:pt modelId="{E0897DE0-07DE-43D1-94E7-2EF801CDD8D0}">
      <dgm:prSet phldrT="[Texte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fr-FR" sz="1900" b="1" dirty="0" smtClean="0">
              <a:solidFill>
                <a:schemeClr val="tx1"/>
              </a:solidFill>
            </a:rPr>
            <a:t>Simplifier </a:t>
          </a:r>
          <a:r>
            <a:rPr lang="fr-FR" sz="1900" b="1" dirty="0" smtClean="0">
              <a:solidFill>
                <a:schemeClr val="tx1"/>
              </a:solidFill>
            </a:rPr>
            <a:t>l’affectation des Taches </a:t>
          </a:r>
          <a:endParaRPr lang="fr-FR" sz="1900" b="1" dirty="0">
            <a:solidFill>
              <a:schemeClr val="tx1"/>
            </a:solidFill>
          </a:endParaRPr>
        </a:p>
      </dgm:t>
    </dgm:pt>
    <dgm:pt modelId="{4D26F0FE-687D-4650-94F6-F3B4BB085A51}" type="parTrans" cxnId="{3410A967-EAB5-4084-BC9C-4017F22BC0FD}">
      <dgm:prSet/>
      <dgm:spPr/>
      <dgm:t>
        <a:bodyPr/>
        <a:lstStyle/>
        <a:p>
          <a:endParaRPr lang="fr-FR"/>
        </a:p>
      </dgm:t>
    </dgm:pt>
    <dgm:pt modelId="{92AA3D98-0F3E-4B8C-8935-33918E0BCFD8}" type="sibTrans" cxnId="{3410A967-EAB5-4084-BC9C-4017F22BC0FD}">
      <dgm:prSet/>
      <dgm:spPr/>
      <dgm:t>
        <a:bodyPr/>
        <a:lstStyle/>
        <a:p>
          <a:endParaRPr lang="fr-FR"/>
        </a:p>
      </dgm:t>
    </dgm:pt>
    <dgm:pt modelId="{597F5C74-72A7-4A6E-97A4-1163C822B603}">
      <dgm:prSet phldrT="[Texte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fr-FR" sz="2100" b="1" dirty="0" smtClean="0">
              <a:solidFill>
                <a:schemeClr val="tx1"/>
              </a:solidFill>
            </a:rPr>
            <a:t>Suivi </a:t>
          </a:r>
          <a:r>
            <a:rPr lang="fr-FR" sz="2100" b="1" dirty="0" smtClean="0">
              <a:solidFill>
                <a:schemeClr val="tx1"/>
              </a:solidFill>
            </a:rPr>
            <a:t> des projets</a:t>
          </a:r>
          <a:endParaRPr lang="fr-FR" sz="2100" b="1" dirty="0">
            <a:solidFill>
              <a:schemeClr val="tx1"/>
            </a:solidFill>
          </a:endParaRPr>
        </a:p>
      </dgm:t>
    </dgm:pt>
    <dgm:pt modelId="{A2C76B3C-E59B-45CC-B85C-B37FD0BF927F}" type="parTrans" cxnId="{9A2A09A1-63B2-4997-B4E6-08095C0D8CA9}">
      <dgm:prSet/>
      <dgm:spPr/>
      <dgm:t>
        <a:bodyPr/>
        <a:lstStyle/>
        <a:p>
          <a:endParaRPr lang="fr-FR"/>
        </a:p>
      </dgm:t>
    </dgm:pt>
    <dgm:pt modelId="{B5765184-00E9-412E-B678-6CDAB68A0C70}" type="sibTrans" cxnId="{9A2A09A1-63B2-4997-B4E6-08095C0D8CA9}">
      <dgm:prSet/>
      <dgm:spPr/>
      <dgm:t>
        <a:bodyPr/>
        <a:lstStyle/>
        <a:p>
          <a:endParaRPr lang="fr-FR"/>
        </a:p>
      </dgm:t>
    </dgm:pt>
    <dgm:pt modelId="{08D72941-79F8-498E-A658-2DBDD37657F4}">
      <dgm:prSet phldrT="[Texte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fr-FR" sz="2000" b="1" dirty="0" smtClean="0">
              <a:solidFill>
                <a:schemeClr val="tx1"/>
              </a:solidFill>
            </a:rPr>
            <a:t>Gestion des Personnels</a:t>
          </a:r>
          <a:endParaRPr lang="fr-FR" sz="2000" b="1" dirty="0">
            <a:solidFill>
              <a:schemeClr val="tx1"/>
            </a:solidFill>
          </a:endParaRPr>
        </a:p>
      </dgm:t>
    </dgm:pt>
    <dgm:pt modelId="{1AD9B677-953C-4F53-8D6E-266E296200F0}" type="parTrans" cxnId="{73594ECA-4482-4857-8C74-E2673ED9912B}">
      <dgm:prSet/>
      <dgm:spPr/>
      <dgm:t>
        <a:bodyPr/>
        <a:lstStyle/>
        <a:p>
          <a:endParaRPr lang="fr-FR"/>
        </a:p>
      </dgm:t>
    </dgm:pt>
    <dgm:pt modelId="{B5544586-5AF5-4F53-A4D5-D30E52ABDFE4}" type="sibTrans" cxnId="{73594ECA-4482-4857-8C74-E2673ED9912B}">
      <dgm:prSet/>
      <dgm:spPr/>
      <dgm:t>
        <a:bodyPr/>
        <a:lstStyle/>
        <a:p>
          <a:endParaRPr lang="fr-FR"/>
        </a:p>
      </dgm:t>
    </dgm:pt>
    <dgm:pt modelId="{F05ABA32-A28C-4501-80EC-9E316C103B00}">
      <dgm:prSet phldrT="[Texte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fr-FR" sz="2000" b="1" dirty="0" smtClean="0">
              <a:solidFill>
                <a:schemeClr val="tx1"/>
              </a:solidFill>
            </a:rPr>
            <a:t>Garder une Traçabilité </a:t>
          </a:r>
          <a:endParaRPr lang="fr-FR" sz="2000" b="1" dirty="0">
            <a:solidFill>
              <a:schemeClr val="tx1"/>
            </a:solidFill>
          </a:endParaRPr>
        </a:p>
      </dgm:t>
    </dgm:pt>
    <dgm:pt modelId="{25074BC1-2F5C-4557-A0D6-FE37EFD842A1}" type="parTrans" cxnId="{25378326-AB20-4D39-B391-07A1EAA24A43}">
      <dgm:prSet/>
      <dgm:spPr/>
      <dgm:t>
        <a:bodyPr/>
        <a:lstStyle/>
        <a:p>
          <a:endParaRPr lang="fr-FR"/>
        </a:p>
      </dgm:t>
    </dgm:pt>
    <dgm:pt modelId="{97F81FB4-B174-4D8A-8625-941921EB112E}" type="sibTrans" cxnId="{25378326-AB20-4D39-B391-07A1EAA24A43}">
      <dgm:prSet/>
      <dgm:spPr/>
      <dgm:t>
        <a:bodyPr/>
        <a:lstStyle/>
        <a:p>
          <a:endParaRPr lang="fr-FR"/>
        </a:p>
      </dgm:t>
    </dgm:pt>
    <dgm:pt modelId="{CEDD530A-98D2-4BD6-A0DA-521EB33607AA}" type="pres">
      <dgm:prSet presAssocID="{5FD7C170-6CD7-4494-89C0-71FD94E6B977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FE2B8208-5808-47CE-A3CA-B5C9F0CAADEE}" type="pres">
      <dgm:prSet presAssocID="{2AED4946-35FB-419E-A1EE-E328233AFB89}" presName="centerShape" presStyleLbl="node0" presStyleIdx="0" presStyleCnt="1" custScaleX="248713" custScaleY="240649" custLinFactNeighborX="5950" custLinFactNeighborY="11586"/>
      <dgm:spPr/>
      <dgm:t>
        <a:bodyPr/>
        <a:lstStyle/>
        <a:p>
          <a:endParaRPr lang="fr-FR"/>
        </a:p>
      </dgm:t>
    </dgm:pt>
    <dgm:pt modelId="{280E6AA2-1D43-40FE-9661-54F631AC1678}" type="pres">
      <dgm:prSet presAssocID="{4D26F0FE-687D-4650-94F6-F3B4BB085A51}" presName="parTrans" presStyleLbl="sibTrans2D1" presStyleIdx="0" presStyleCnt="4"/>
      <dgm:spPr/>
      <dgm:t>
        <a:bodyPr/>
        <a:lstStyle/>
        <a:p>
          <a:endParaRPr lang="fr-FR"/>
        </a:p>
      </dgm:t>
    </dgm:pt>
    <dgm:pt modelId="{3B0A7CAF-2E9E-4F96-AB9E-6D1D2EF8B50F}" type="pres">
      <dgm:prSet presAssocID="{4D26F0FE-687D-4650-94F6-F3B4BB085A51}" presName="connectorText" presStyleLbl="sibTrans2D1" presStyleIdx="0" presStyleCnt="4"/>
      <dgm:spPr/>
      <dgm:t>
        <a:bodyPr/>
        <a:lstStyle/>
        <a:p>
          <a:endParaRPr lang="fr-FR"/>
        </a:p>
      </dgm:t>
    </dgm:pt>
    <dgm:pt modelId="{1C0D6FFF-BAE1-42A0-B649-808588121B71}" type="pres">
      <dgm:prSet presAssocID="{E0897DE0-07DE-43D1-94E7-2EF801CDD8D0}" presName="node" presStyleLbl="node1" presStyleIdx="0" presStyleCnt="4" custScaleX="156619" custScaleY="128670" custRadScaleRad="230435" custRadScaleInc="-17749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861D367-D213-4F5D-B19C-675408BAF8A5}" type="pres">
      <dgm:prSet presAssocID="{A2C76B3C-E59B-45CC-B85C-B37FD0BF927F}" presName="parTrans" presStyleLbl="sibTrans2D1" presStyleIdx="1" presStyleCnt="4"/>
      <dgm:spPr/>
      <dgm:t>
        <a:bodyPr/>
        <a:lstStyle/>
        <a:p>
          <a:endParaRPr lang="fr-FR"/>
        </a:p>
      </dgm:t>
    </dgm:pt>
    <dgm:pt modelId="{0C295EAB-A2E4-4774-BF3C-695CFA408C18}" type="pres">
      <dgm:prSet presAssocID="{A2C76B3C-E59B-45CC-B85C-B37FD0BF927F}" presName="connectorText" presStyleLbl="sibTrans2D1" presStyleIdx="1" presStyleCnt="4"/>
      <dgm:spPr/>
      <dgm:t>
        <a:bodyPr/>
        <a:lstStyle/>
        <a:p>
          <a:endParaRPr lang="fr-FR"/>
        </a:p>
      </dgm:t>
    </dgm:pt>
    <dgm:pt modelId="{38AE4EF4-E3AA-4F42-87B3-B9991D5951EA}" type="pres">
      <dgm:prSet presAssocID="{597F5C74-72A7-4A6E-97A4-1163C822B603}" presName="node" presStyleLbl="node1" presStyleIdx="1" presStyleCnt="4" custScaleX="143225" custScaleY="138427" custRadScaleRad="236926" custRadScaleInc="-1755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DC73F0E-414D-4A02-B5F1-E7CB95CA2279}" type="pres">
      <dgm:prSet presAssocID="{1AD9B677-953C-4F53-8D6E-266E296200F0}" presName="parTrans" presStyleLbl="sibTrans2D1" presStyleIdx="2" presStyleCnt="4"/>
      <dgm:spPr/>
      <dgm:t>
        <a:bodyPr/>
        <a:lstStyle/>
        <a:p>
          <a:endParaRPr lang="fr-FR"/>
        </a:p>
      </dgm:t>
    </dgm:pt>
    <dgm:pt modelId="{DEEB8898-E783-42D8-9361-829E4FDD52FE}" type="pres">
      <dgm:prSet presAssocID="{1AD9B677-953C-4F53-8D6E-266E296200F0}" presName="connectorText" presStyleLbl="sibTrans2D1" presStyleIdx="2" presStyleCnt="4"/>
      <dgm:spPr/>
      <dgm:t>
        <a:bodyPr/>
        <a:lstStyle/>
        <a:p>
          <a:endParaRPr lang="fr-FR"/>
        </a:p>
      </dgm:t>
    </dgm:pt>
    <dgm:pt modelId="{9CC5B116-D036-44A4-9BA2-42BCAC2F6E6C}" type="pres">
      <dgm:prSet presAssocID="{08D72941-79F8-498E-A658-2DBDD37657F4}" presName="node" presStyleLbl="node1" presStyleIdx="2" presStyleCnt="4" custScaleX="178896" custScaleY="122862" custRadScaleRad="232657" custRadScaleInc="15597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7F411F8-86E2-4BF5-BE91-2FAA37F7AB7D}" type="pres">
      <dgm:prSet presAssocID="{25074BC1-2F5C-4557-A0D6-FE37EFD842A1}" presName="parTrans" presStyleLbl="sibTrans2D1" presStyleIdx="3" presStyleCnt="4"/>
      <dgm:spPr/>
      <dgm:t>
        <a:bodyPr/>
        <a:lstStyle/>
        <a:p>
          <a:endParaRPr lang="fr-FR"/>
        </a:p>
      </dgm:t>
    </dgm:pt>
    <dgm:pt modelId="{57C47D53-D1B4-44A8-A93B-88F575346B22}" type="pres">
      <dgm:prSet presAssocID="{25074BC1-2F5C-4557-A0D6-FE37EFD842A1}" presName="connectorText" presStyleLbl="sibTrans2D1" presStyleIdx="3" presStyleCnt="4"/>
      <dgm:spPr/>
      <dgm:t>
        <a:bodyPr/>
        <a:lstStyle/>
        <a:p>
          <a:endParaRPr lang="fr-FR"/>
        </a:p>
      </dgm:t>
    </dgm:pt>
    <dgm:pt modelId="{56BABB19-62B3-41F2-A7D5-70E61DFB0178}" type="pres">
      <dgm:prSet presAssocID="{F05ABA32-A28C-4501-80EC-9E316C103B00}" presName="node" presStyleLbl="node1" presStyleIdx="3" presStyleCnt="4" custScaleX="144523" custScaleY="122571" custRadScaleRad="256384" custRadScaleInc="-35811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02B2819-1805-4718-B6B5-CFCEA2AE447A}" type="presOf" srcId="{F05ABA32-A28C-4501-80EC-9E316C103B00}" destId="{56BABB19-62B3-41F2-A7D5-70E61DFB0178}" srcOrd="0" destOrd="0" presId="urn:microsoft.com/office/officeart/2005/8/layout/radial5"/>
    <dgm:cxn modelId="{25378326-AB20-4D39-B391-07A1EAA24A43}" srcId="{2AED4946-35FB-419E-A1EE-E328233AFB89}" destId="{F05ABA32-A28C-4501-80EC-9E316C103B00}" srcOrd="3" destOrd="0" parTransId="{25074BC1-2F5C-4557-A0D6-FE37EFD842A1}" sibTransId="{97F81FB4-B174-4D8A-8625-941921EB112E}"/>
    <dgm:cxn modelId="{851229B8-9BEE-4925-9C12-790AD39095B9}" srcId="{5FD7C170-6CD7-4494-89C0-71FD94E6B977}" destId="{2AED4946-35FB-419E-A1EE-E328233AFB89}" srcOrd="0" destOrd="0" parTransId="{E246E8A5-2FAF-4AAF-9916-416306299F49}" sibTransId="{BFED019F-E812-4232-9B92-C23C8EC5657F}"/>
    <dgm:cxn modelId="{43BDE5FC-6EA9-450D-AAA0-8088F833FB08}" type="presOf" srcId="{E0897DE0-07DE-43D1-94E7-2EF801CDD8D0}" destId="{1C0D6FFF-BAE1-42A0-B649-808588121B71}" srcOrd="0" destOrd="0" presId="urn:microsoft.com/office/officeart/2005/8/layout/radial5"/>
    <dgm:cxn modelId="{3410A967-EAB5-4084-BC9C-4017F22BC0FD}" srcId="{2AED4946-35FB-419E-A1EE-E328233AFB89}" destId="{E0897DE0-07DE-43D1-94E7-2EF801CDD8D0}" srcOrd="0" destOrd="0" parTransId="{4D26F0FE-687D-4650-94F6-F3B4BB085A51}" sibTransId="{92AA3D98-0F3E-4B8C-8935-33918E0BCFD8}"/>
    <dgm:cxn modelId="{156FED82-44E5-4C0C-9B89-A5560C602CDC}" type="presOf" srcId="{5FD7C170-6CD7-4494-89C0-71FD94E6B977}" destId="{CEDD530A-98D2-4BD6-A0DA-521EB33607AA}" srcOrd="0" destOrd="0" presId="urn:microsoft.com/office/officeart/2005/8/layout/radial5"/>
    <dgm:cxn modelId="{8467D490-EBFD-4377-8C00-49E042F77089}" type="presOf" srcId="{2AED4946-35FB-419E-A1EE-E328233AFB89}" destId="{FE2B8208-5808-47CE-A3CA-B5C9F0CAADEE}" srcOrd="0" destOrd="0" presId="urn:microsoft.com/office/officeart/2005/8/layout/radial5"/>
    <dgm:cxn modelId="{06795E4D-4A0C-41D5-B3AF-210030829CAB}" type="presOf" srcId="{08D72941-79F8-498E-A658-2DBDD37657F4}" destId="{9CC5B116-D036-44A4-9BA2-42BCAC2F6E6C}" srcOrd="0" destOrd="0" presId="urn:microsoft.com/office/officeart/2005/8/layout/radial5"/>
    <dgm:cxn modelId="{9A2A09A1-63B2-4997-B4E6-08095C0D8CA9}" srcId="{2AED4946-35FB-419E-A1EE-E328233AFB89}" destId="{597F5C74-72A7-4A6E-97A4-1163C822B603}" srcOrd="1" destOrd="0" parTransId="{A2C76B3C-E59B-45CC-B85C-B37FD0BF927F}" sibTransId="{B5765184-00E9-412E-B678-6CDAB68A0C70}"/>
    <dgm:cxn modelId="{6088BBC3-8645-4309-A234-4CB52563E372}" type="presOf" srcId="{25074BC1-2F5C-4557-A0D6-FE37EFD842A1}" destId="{07F411F8-86E2-4BF5-BE91-2FAA37F7AB7D}" srcOrd="0" destOrd="0" presId="urn:microsoft.com/office/officeart/2005/8/layout/radial5"/>
    <dgm:cxn modelId="{F6A6B491-6D92-42BA-A1A7-CD76A1334260}" type="presOf" srcId="{25074BC1-2F5C-4557-A0D6-FE37EFD842A1}" destId="{57C47D53-D1B4-44A8-A93B-88F575346B22}" srcOrd="1" destOrd="0" presId="urn:microsoft.com/office/officeart/2005/8/layout/radial5"/>
    <dgm:cxn modelId="{94DA04DF-1C7D-4036-AFC5-660AD4DFE58A}" type="presOf" srcId="{4D26F0FE-687D-4650-94F6-F3B4BB085A51}" destId="{3B0A7CAF-2E9E-4F96-AB9E-6D1D2EF8B50F}" srcOrd="1" destOrd="0" presId="urn:microsoft.com/office/officeart/2005/8/layout/radial5"/>
    <dgm:cxn modelId="{630D4CEC-5893-4C33-AD62-D0AD566E5E17}" type="presOf" srcId="{4D26F0FE-687D-4650-94F6-F3B4BB085A51}" destId="{280E6AA2-1D43-40FE-9661-54F631AC1678}" srcOrd="0" destOrd="0" presId="urn:microsoft.com/office/officeart/2005/8/layout/radial5"/>
    <dgm:cxn modelId="{4A8BD20F-4C2F-44CC-AAA2-664C797D54EB}" type="presOf" srcId="{597F5C74-72A7-4A6E-97A4-1163C822B603}" destId="{38AE4EF4-E3AA-4F42-87B3-B9991D5951EA}" srcOrd="0" destOrd="0" presId="urn:microsoft.com/office/officeart/2005/8/layout/radial5"/>
    <dgm:cxn modelId="{18D431CE-3CB0-43D8-A2F7-D6E01474C398}" type="presOf" srcId="{1AD9B677-953C-4F53-8D6E-266E296200F0}" destId="{BDC73F0E-414D-4A02-B5F1-E7CB95CA2279}" srcOrd="0" destOrd="0" presId="urn:microsoft.com/office/officeart/2005/8/layout/radial5"/>
    <dgm:cxn modelId="{D04AE05B-DD02-4259-B305-161BC554FFF5}" type="presOf" srcId="{1AD9B677-953C-4F53-8D6E-266E296200F0}" destId="{DEEB8898-E783-42D8-9361-829E4FDD52FE}" srcOrd="1" destOrd="0" presId="urn:microsoft.com/office/officeart/2005/8/layout/radial5"/>
    <dgm:cxn modelId="{F929757D-6BF7-406A-A675-3B7AB6DED0C5}" type="presOf" srcId="{A2C76B3C-E59B-45CC-B85C-B37FD0BF927F}" destId="{3861D367-D213-4F5D-B19C-675408BAF8A5}" srcOrd="0" destOrd="0" presId="urn:microsoft.com/office/officeart/2005/8/layout/radial5"/>
    <dgm:cxn modelId="{7D0FAEA8-79DD-42A7-AE15-09ED8DB127B4}" type="presOf" srcId="{A2C76B3C-E59B-45CC-B85C-B37FD0BF927F}" destId="{0C295EAB-A2E4-4774-BF3C-695CFA408C18}" srcOrd="1" destOrd="0" presId="urn:microsoft.com/office/officeart/2005/8/layout/radial5"/>
    <dgm:cxn modelId="{73594ECA-4482-4857-8C74-E2673ED9912B}" srcId="{2AED4946-35FB-419E-A1EE-E328233AFB89}" destId="{08D72941-79F8-498E-A658-2DBDD37657F4}" srcOrd="2" destOrd="0" parTransId="{1AD9B677-953C-4F53-8D6E-266E296200F0}" sibTransId="{B5544586-5AF5-4F53-A4D5-D30E52ABDFE4}"/>
    <dgm:cxn modelId="{AEF9CE44-2FB8-4FF4-B089-66793DCABA9B}" type="presParOf" srcId="{CEDD530A-98D2-4BD6-A0DA-521EB33607AA}" destId="{FE2B8208-5808-47CE-A3CA-B5C9F0CAADEE}" srcOrd="0" destOrd="0" presId="urn:microsoft.com/office/officeart/2005/8/layout/radial5"/>
    <dgm:cxn modelId="{6971ABDB-D0E3-48D7-B535-D7FC0EEA28D3}" type="presParOf" srcId="{CEDD530A-98D2-4BD6-A0DA-521EB33607AA}" destId="{280E6AA2-1D43-40FE-9661-54F631AC1678}" srcOrd="1" destOrd="0" presId="urn:microsoft.com/office/officeart/2005/8/layout/radial5"/>
    <dgm:cxn modelId="{4BAB9C4F-8B71-4A0A-BAD8-09005B0E36A6}" type="presParOf" srcId="{280E6AA2-1D43-40FE-9661-54F631AC1678}" destId="{3B0A7CAF-2E9E-4F96-AB9E-6D1D2EF8B50F}" srcOrd="0" destOrd="0" presId="urn:microsoft.com/office/officeart/2005/8/layout/radial5"/>
    <dgm:cxn modelId="{24FEEFC3-5E00-4905-988D-AB5E2CF25D28}" type="presParOf" srcId="{CEDD530A-98D2-4BD6-A0DA-521EB33607AA}" destId="{1C0D6FFF-BAE1-42A0-B649-808588121B71}" srcOrd="2" destOrd="0" presId="urn:microsoft.com/office/officeart/2005/8/layout/radial5"/>
    <dgm:cxn modelId="{2942A752-57A2-42B1-A96C-2A646D1F5D8E}" type="presParOf" srcId="{CEDD530A-98D2-4BD6-A0DA-521EB33607AA}" destId="{3861D367-D213-4F5D-B19C-675408BAF8A5}" srcOrd="3" destOrd="0" presId="urn:microsoft.com/office/officeart/2005/8/layout/radial5"/>
    <dgm:cxn modelId="{EE3FAEC7-7138-42CD-84A5-FD636883D5DA}" type="presParOf" srcId="{3861D367-D213-4F5D-B19C-675408BAF8A5}" destId="{0C295EAB-A2E4-4774-BF3C-695CFA408C18}" srcOrd="0" destOrd="0" presId="urn:microsoft.com/office/officeart/2005/8/layout/radial5"/>
    <dgm:cxn modelId="{3F484293-56B3-457B-B3B9-69A1E8D91131}" type="presParOf" srcId="{CEDD530A-98D2-4BD6-A0DA-521EB33607AA}" destId="{38AE4EF4-E3AA-4F42-87B3-B9991D5951EA}" srcOrd="4" destOrd="0" presId="urn:microsoft.com/office/officeart/2005/8/layout/radial5"/>
    <dgm:cxn modelId="{3A6E5EF2-AFB7-4AD7-99ED-FBED49204036}" type="presParOf" srcId="{CEDD530A-98D2-4BD6-A0DA-521EB33607AA}" destId="{BDC73F0E-414D-4A02-B5F1-E7CB95CA2279}" srcOrd="5" destOrd="0" presId="urn:microsoft.com/office/officeart/2005/8/layout/radial5"/>
    <dgm:cxn modelId="{2549C9CD-42F7-4E83-8324-5571CC6D7276}" type="presParOf" srcId="{BDC73F0E-414D-4A02-B5F1-E7CB95CA2279}" destId="{DEEB8898-E783-42D8-9361-829E4FDD52FE}" srcOrd="0" destOrd="0" presId="urn:microsoft.com/office/officeart/2005/8/layout/radial5"/>
    <dgm:cxn modelId="{95BFD6F5-A046-4036-8D63-B842A0B1FB73}" type="presParOf" srcId="{CEDD530A-98D2-4BD6-A0DA-521EB33607AA}" destId="{9CC5B116-D036-44A4-9BA2-42BCAC2F6E6C}" srcOrd="6" destOrd="0" presId="urn:microsoft.com/office/officeart/2005/8/layout/radial5"/>
    <dgm:cxn modelId="{78BBA99D-DF5C-4B72-A9E6-3C2A5C9FFC48}" type="presParOf" srcId="{CEDD530A-98D2-4BD6-A0DA-521EB33607AA}" destId="{07F411F8-86E2-4BF5-BE91-2FAA37F7AB7D}" srcOrd="7" destOrd="0" presId="urn:microsoft.com/office/officeart/2005/8/layout/radial5"/>
    <dgm:cxn modelId="{175AF693-862E-4B45-8A41-4B47AA52F16A}" type="presParOf" srcId="{07F411F8-86E2-4BF5-BE91-2FAA37F7AB7D}" destId="{57C47D53-D1B4-44A8-A93B-88F575346B22}" srcOrd="0" destOrd="0" presId="urn:microsoft.com/office/officeart/2005/8/layout/radial5"/>
    <dgm:cxn modelId="{36A235B1-F239-483A-9F0D-2F77D64379E8}" type="presParOf" srcId="{CEDD530A-98D2-4BD6-A0DA-521EB33607AA}" destId="{56BABB19-62B3-41F2-A7D5-70E61DFB0178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3D8AF58-557D-4452-8FC1-727750D05379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4F3CB74-0AFA-4416-868A-63F105F2EC8A}">
      <dgm:prSet/>
      <dgm:spPr>
        <a:solidFill>
          <a:schemeClr val="bg2">
            <a:lumMod val="25000"/>
          </a:schemeClr>
        </a:solidFill>
      </dgm:spPr>
      <dgm:t>
        <a:bodyPr/>
        <a:lstStyle/>
        <a:p>
          <a:pPr rtl="0"/>
          <a:r>
            <a:rPr lang="fr-FR" u="none" dirty="0" smtClean="0">
              <a:uFillTx/>
            </a:rPr>
            <a:t>S’authentifier   </a:t>
          </a:r>
          <a:endParaRPr lang="fr-FR" dirty="0"/>
        </a:p>
      </dgm:t>
    </dgm:pt>
    <dgm:pt modelId="{2F6E40B7-5D74-49D5-AAB6-FA8DF141B491}" type="parTrans" cxnId="{59AB4A9F-091A-4A94-81FF-7981B5592265}">
      <dgm:prSet/>
      <dgm:spPr/>
      <dgm:t>
        <a:bodyPr/>
        <a:lstStyle/>
        <a:p>
          <a:endParaRPr lang="fr-FR"/>
        </a:p>
      </dgm:t>
    </dgm:pt>
    <dgm:pt modelId="{547BF9D0-3835-4241-B81C-5A445976B9A5}" type="sibTrans" cxnId="{59AB4A9F-091A-4A94-81FF-7981B5592265}">
      <dgm:prSet/>
      <dgm:spPr/>
      <dgm:t>
        <a:bodyPr/>
        <a:lstStyle/>
        <a:p>
          <a:endParaRPr lang="fr-FR"/>
        </a:p>
      </dgm:t>
    </dgm:pt>
    <dgm:pt modelId="{82976386-080E-4270-8C23-7485AC062830}">
      <dgm:prSet/>
      <dgm:spPr>
        <a:solidFill>
          <a:schemeClr val="bg2">
            <a:lumMod val="25000"/>
          </a:schemeClr>
        </a:solidFill>
      </dgm:spPr>
      <dgm:t>
        <a:bodyPr/>
        <a:lstStyle/>
        <a:p>
          <a:pPr rtl="0"/>
          <a:r>
            <a:rPr lang="fr-FR" u="none" dirty="0" smtClean="0">
              <a:uFillTx/>
            </a:rPr>
            <a:t>Gestion des accès </a:t>
          </a:r>
          <a:endParaRPr lang="fr-FR" dirty="0"/>
        </a:p>
      </dgm:t>
    </dgm:pt>
    <dgm:pt modelId="{4F4CDE98-54DF-4EFA-9B2E-13F4A1D4F11B}" type="parTrans" cxnId="{103D78F1-479D-4AEF-98BE-6BEB7F7F105A}">
      <dgm:prSet/>
      <dgm:spPr/>
      <dgm:t>
        <a:bodyPr/>
        <a:lstStyle/>
        <a:p>
          <a:endParaRPr lang="fr-FR"/>
        </a:p>
      </dgm:t>
    </dgm:pt>
    <dgm:pt modelId="{57DA78CE-6BD0-4986-BF90-85334D45761C}" type="sibTrans" cxnId="{103D78F1-479D-4AEF-98BE-6BEB7F7F105A}">
      <dgm:prSet/>
      <dgm:spPr/>
      <dgm:t>
        <a:bodyPr/>
        <a:lstStyle/>
        <a:p>
          <a:endParaRPr lang="fr-FR"/>
        </a:p>
      </dgm:t>
    </dgm:pt>
    <dgm:pt modelId="{BAD0B24A-9D97-47AF-A368-66D1ADB65EDB}">
      <dgm:prSet/>
      <dgm:spPr>
        <a:solidFill>
          <a:schemeClr val="bg2">
            <a:lumMod val="25000"/>
          </a:schemeClr>
        </a:solidFill>
      </dgm:spPr>
      <dgm:t>
        <a:bodyPr/>
        <a:lstStyle/>
        <a:p>
          <a:pPr rtl="0"/>
          <a:r>
            <a:rPr lang="fr-FR" dirty="0" smtClean="0"/>
            <a:t>Planifier </a:t>
          </a:r>
          <a:r>
            <a:rPr lang="fr-FR" dirty="0" smtClean="0"/>
            <a:t>un Projet</a:t>
          </a:r>
        </a:p>
      </dgm:t>
    </dgm:pt>
    <dgm:pt modelId="{3E3F3A5D-139C-4A1C-A6BE-B242EE7ED23A}" type="parTrans" cxnId="{C6B24A54-F01B-42C2-8952-DDF99E517DE9}">
      <dgm:prSet/>
      <dgm:spPr/>
      <dgm:t>
        <a:bodyPr/>
        <a:lstStyle/>
        <a:p>
          <a:endParaRPr lang="fr-FR"/>
        </a:p>
      </dgm:t>
    </dgm:pt>
    <dgm:pt modelId="{C4F3A1CB-74B1-4B45-91DC-DFFF47780868}" type="sibTrans" cxnId="{C6B24A54-F01B-42C2-8952-DDF99E517DE9}">
      <dgm:prSet/>
      <dgm:spPr/>
      <dgm:t>
        <a:bodyPr/>
        <a:lstStyle/>
        <a:p>
          <a:endParaRPr lang="fr-FR"/>
        </a:p>
      </dgm:t>
    </dgm:pt>
    <dgm:pt modelId="{0CC22AD2-0DD6-4BBD-9C63-E0A2AE447FAD}">
      <dgm:prSet/>
      <dgm:spPr>
        <a:solidFill>
          <a:schemeClr val="bg2">
            <a:lumMod val="25000"/>
          </a:schemeClr>
        </a:solidFill>
      </dgm:spPr>
      <dgm:t>
        <a:bodyPr/>
        <a:lstStyle/>
        <a:p>
          <a:pPr rtl="0"/>
          <a:r>
            <a:rPr lang="fr-FR" u="none" dirty="0" smtClean="0">
              <a:uFillTx/>
            </a:rPr>
            <a:t>Donner le calendrier des </a:t>
          </a:r>
          <a:r>
            <a:rPr lang="fr-FR" u="none" dirty="0" smtClean="0">
              <a:uFillTx/>
            </a:rPr>
            <a:t>Projets</a:t>
          </a:r>
          <a:endParaRPr lang="fr-FR" dirty="0"/>
        </a:p>
      </dgm:t>
    </dgm:pt>
    <dgm:pt modelId="{1069A8FC-0F2E-42FE-8BBC-9AA9C0D1D5AE}" type="sibTrans" cxnId="{219A4A9E-35E0-4B37-913F-1E46C9ABDA1C}">
      <dgm:prSet/>
      <dgm:spPr/>
      <dgm:t>
        <a:bodyPr/>
        <a:lstStyle/>
        <a:p>
          <a:endParaRPr lang="fr-FR"/>
        </a:p>
      </dgm:t>
    </dgm:pt>
    <dgm:pt modelId="{420AEEC0-42DD-42DC-97B1-8430FE0D99B7}" type="parTrans" cxnId="{219A4A9E-35E0-4B37-913F-1E46C9ABDA1C}">
      <dgm:prSet/>
      <dgm:spPr/>
      <dgm:t>
        <a:bodyPr/>
        <a:lstStyle/>
        <a:p>
          <a:endParaRPr lang="fr-FR"/>
        </a:p>
      </dgm:t>
    </dgm:pt>
    <dgm:pt modelId="{E0E2EBCD-1BF5-446F-A1FF-CBF65F69090C}">
      <dgm:prSet/>
      <dgm:spPr>
        <a:solidFill>
          <a:schemeClr val="bg2">
            <a:lumMod val="25000"/>
          </a:schemeClr>
        </a:solidFill>
      </dgm:spPr>
      <dgm:t>
        <a:bodyPr/>
        <a:lstStyle/>
        <a:p>
          <a:pPr rtl="0"/>
          <a:r>
            <a:rPr lang="fr-FR" dirty="0" smtClean="0"/>
            <a:t>Planifier une Tache</a:t>
          </a:r>
        </a:p>
      </dgm:t>
    </dgm:pt>
    <dgm:pt modelId="{608C71DB-66B0-4F9E-8E54-8F7E37B21255}" type="parTrans" cxnId="{CBBF242E-EE1B-464C-9C97-6C029C0E4465}">
      <dgm:prSet/>
      <dgm:spPr/>
      <dgm:t>
        <a:bodyPr/>
        <a:lstStyle/>
        <a:p>
          <a:endParaRPr lang="fr-FR"/>
        </a:p>
      </dgm:t>
    </dgm:pt>
    <dgm:pt modelId="{6BBAA41A-1A0A-4F0A-A82C-D19D41CE7758}" type="sibTrans" cxnId="{CBBF242E-EE1B-464C-9C97-6C029C0E4465}">
      <dgm:prSet/>
      <dgm:spPr/>
      <dgm:t>
        <a:bodyPr/>
        <a:lstStyle/>
        <a:p>
          <a:endParaRPr lang="fr-FR"/>
        </a:p>
      </dgm:t>
    </dgm:pt>
    <dgm:pt modelId="{982520CB-0F11-4D57-935D-6BE5B31AB1E7}">
      <dgm:prSet/>
      <dgm:spPr>
        <a:solidFill>
          <a:schemeClr val="bg2">
            <a:lumMod val="25000"/>
          </a:schemeClr>
        </a:solidFill>
      </dgm:spPr>
      <dgm:t>
        <a:bodyPr/>
        <a:lstStyle/>
        <a:p>
          <a:pPr rtl="0"/>
          <a:r>
            <a:rPr lang="fr-FR" u="none" dirty="0" smtClean="0">
              <a:uFillTx/>
            </a:rPr>
            <a:t>Gestion des Clients  </a:t>
          </a:r>
          <a:endParaRPr lang="fr-FR" dirty="0"/>
        </a:p>
      </dgm:t>
    </dgm:pt>
    <dgm:pt modelId="{AEA74E9E-9611-4F35-93A4-268F9ABBAE96}" type="parTrans" cxnId="{9F857B7C-0983-4AB3-9B0B-0DA5D9D19DF1}">
      <dgm:prSet/>
      <dgm:spPr/>
      <dgm:t>
        <a:bodyPr/>
        <a:lstStyle/>
        <a:p>
          <a:endParaRPr lang="fr-FR"/>
        </a:p>
      </dgm:t>
    </dgm:pt>
    <dgm:pt modelId="{F7DFE999-4D92-488A-A73F-12781ECC7319}" type="sibTrans" cxnId="{9F857B7C-0983-4AB3-9B0B-0DA5D9D19DF1}">
      <dgm:prSet/>
      <dgm:spPr/>
      <dgm:t>
        <a:bodyPr/>
        <a:lstStyle/>
        <a:p>
          <a:endParaRPr lang="fr-FR"/>
        </a:p>
      </dgm:t>
    </dgm:pt>
    <dgm:pt modelId="{5BC8B905-F20F-4FAF-A36C-92F74E9E57A2}" type="pres">
      <dgm:prSet presAssocID="{23D8AF58-557D-4452-8FC1-727750D0537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fr-FR"/>
        </a:p>
      </dgm:t>
    </dgm:pt>
    <dgm:pt modelId="{894293A9-15B8-4641-9D3C-626F13F38EAF}" type="pres">
      <dgm:prSet presAssocID="{23D8AF58-557D-4452-8FC1-727750D05379}" presName="Name1" presStyleCnt="0"/>
      <dgm:spPr/>
    </dgm:pt>
    <dgm:pt modelId="{2443C036-52E0-4BA6-8881-A803A8487B8F}" type="pres">
      <dgm:prSet presAssocID="{23D8AF58-557D-4452-8FC1-727750D05379}" presName="cycle" presStyleCnt="0"/>
      <dgm:spPr/>
    </dgm:pt>
    <dgm:pt modelId="{4E9593C0-CF88-489D-AD64-AAD356777A74}" type="pres">
      <dgm:prSet presAssocID="{23D8AF58-557D-4452-8FC1-727750D05379}" presName="srcNode" presStyleLbl="node1" presStyleIdx="0" presStyleCnt="6"/>
      <dgm:spPr/>
    </dgm:pt>
    <dgm:pt modelId="{25A7A1C2-08E6-4E88-8AC6-659C31209D6D}" type="pres">
      <dgm:prSet presAssocID="{23D8AF58-557D-4452-8FC1-727750D05379}" presName="conn" presStyleLbl="parChTrans1D2" presStyleIdx="0" presStyleCnt="1"/>
      <dgm:spPr/>
      <dgm:t>
        <a:bodyPr/>
        <a:lstStyle/>
        <a:p>
          <a:endParaRPr lang="fr-FR"/>
        </a:p>
      </dgm:t>
    </dgm:pt>
    <dgm:pt modelId="{ABD170F8-41DF-4F77-B7E6-7D555ADD8DDE}" type="pres">
      <dgm:prSet presAssocID="{23D8AF58-557D-4452-8FC1-727750D05379}" presName="extraNode" presStyleLbl="node1" presStyleIdx="0" presStyleCnt="6"/>
      <dgm:spPr/>
    </dgm:pt>
    <dgm:pt modelId="{500796DD-4515-44A4-8092-70A248927528}" type="pres">
      <dgm:prSet presAssocID="{23D8AF58-557D-4452-8FC1-727750D05379}" presName="dstNode" presStyleLbl="node1" presStyleIdx="0" presStyleCnt="6"/>
      <dgm:spPr/>
    </dgm:pt>
    <dgm:pt modelId="{10F87E28-F981-4AAA-9B3A-0CC0FE34CD77}" type="pres">
      <dgm:prSet presAssocID="{94F3CB74-0AFA-4416-868A-63F105F2EC8A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56C1DF6-7D3C-410C-9E06-B9E8B7A8C225}" type="pres">
      <dgm:prSet presAssocID="{94F3CB74-0AFA-4416-868A-63F105F2EC8A}" presName="accent_1" presStyleCnt="0"/>
      <dgm:spPr/>
    </dgm:pt>
    <dgm:pt modelId="{02F9A103-277C-4D73-A1ED-0E670C7E1443}" type="pres">
      <dgm:prSet presAssocID="{94F3CB74-0AFA-4416-868A-63F105F2EC8A}" presName="accentRepeatNode" presStyleLbl="solidFgAcc1" presStyleIdx="0" presStyleCnt="6"/>
      <dgm:spPr/>
    </dgm:pt>
    <dgm:pt modelId="{4868FC5C-6BA4-42B1-88C3-464CE5F560C3}" type="pres">
      <dgm:prSet presAssocID="{82976386-080E-4270-8C23-7485AC062830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819BEFA-192E-4D6C-859B-EB9E9599F938}" type="pres">
      <dgm:prSet presAssocID="{82976386-080E-4270-8C23-7485AC062830}" presName="accent_2" presStyleCnt="0"/>
      <dgm:spPr/>
    </dgm:pt>
    <dgm:pt modelId="{EBABE496-D590-405D-B23F-5354CBC5E469}" type="pres">
      <dgm:prSet presAssocID="{82976386-080E-4270-8C23-7485AC062830}" presName="accentRepeatNode" presStyleLbl="solidFgAcc1" presStyleIdx="1" presStyleCnt="6"/>
      <dgm:spPr/>
    </dgm:pt>
    <dgm:pt modelId="{261248C1-AF43-4579-9480-92008E41F168}" type="pres">
      <dgm:prSet presAssocID="{0CC22AD2-0DD6-4BBD-9C63-E0A2AE447FAD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4D5A503-EA90-4063-995A-9B27A42D9FE8}" type="pres">
      <dgm:prSet presAssocID="{0CC22AD2-0DD6-4BBD-9C63-E0A2AE447FAD}" presName="accent_3" presStyleCnt="0"/>
      <dgm:spPr/>
    </dgm:pt>
    <dgm:pt modelId="{54749260-85D5-49D9-8697-F2C0E40DE302}" type="pres">
      <dgm:prSet presAssocID="{0CC22AD2-0DD6-4BBD-9C63-E0A2AE447FAD}" presName="accentRepeatNode" presStyleLbl="solidFgAcc1" presStyleIdx="2" presStyleCnt="6"/>
      <dgm:spPr/>
    </dgm:pt>
    <dgm:pt modelId="{B7D21BDB-3861-49EF-8F09-2C6CF584E373}" type="pres">
      <dgm:prSet presAssocID="{982520CB-0F11-4D57-935D-6BE5B31AB1E7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7984334-1B8B-4C81-ADFC-388992963742}" type="pres">
      <dgm:prSet presAssocID="{982520CB-0F11-4D57-935D-6BE5B31AB1E7}" presName="accent_4" presStyleCnt="0"/>
      <dgm:spPr/>
    </dgm:pt>
    <dgm:pt modelId="{6324A34E-3289-464D-AA77-DACAF36F6F59}" type="pres">
      <dgm:prSet presAssocID="{982520CB-0F11-4D57-935D-6BE5B31AB1E7}" presName="accentRepeatNode" presStyleLbl="solidFgAcc1" presStyleIdx="3" presStyleCnt="6"/>
      <dgm:spPr/>
    </dgm:pt>
    <dgm:pt modelId="{EB5C4A76-D72C-4E38-8A4E-34E8FA1AE322}" type="pres">
      <dgm:prSet presAssocID="{BAD0B24A-9D97-47AF-A368-66D1ADB65EDB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74BD3EE-DEE2-4071-9E9D-ADD05F5644C0}" type="pres">
      <dgm:prSet presAssocID="{BAD0B24A-9D97-47AF-A368-66D1ADB65EDB}" presName="accent_5" presStyleCnt="0"/>
      <dgm:spPr/>
    </dgm:pt>
    <dgm:pt modelId="{ECBE6EE5-1D46-43A0-97EA-A11C5A000821}" type="pres">
      <dgm:prSet presAssocID="{BAD0B24A-9D97-47AF-A368-66D1ADB65EDB}" presName="accentRepeatNode" presStyleLbl="solidFgAcc1" presStyleIdx="4" presStyleCnt="6"/>
      <dgm:spPr/>
      <dgm:t>
        <a:bodyPr/>
        <a:lstStyle/>
        <a:p>
          <a:endParaRPr lang="fr-FR"/>
        </a:p>
      </dgm:t>
    </dgm:pt>
    <dgm:pt modelId="{8FDDEF43-7AA0-499C-BAE3-4A5EBF915840}" type="pres">
      <dgm:prSet presAssocID="{E0E2EBCD-1BF5-446F-A1FF-CBF65F69090C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89138DD-F1C1-477B-BA19-BEE8E4B81F3E}" type="pres">
      <dgm:prSet presAssocID="{E0E2EBCD-1BF5-446F-A1FF-CBF65F69090C}" presName="accent_6" presStyleCnt="0"/>
      <dgm:spPr/>
    </dgm:pt>
    <dgm:pt modelId="{35D04F50-67AB-4079-B875-7BBD761558F4}" type="pres">
      <dgm:prSet presAssocID="{E0E2EBCD-1BF5-446F-A1FF-CBF65F69090C}" presName="accentRepeatNode" presStyleLbl="solidFgAcc1" presStyleIdx="5" presStyleCnt="6"/>
      <dgm:spPr/>
    </dgm:pt>
  </dgm:ptLst>
  <dgm:cxnLst>
    <dgm:cxn modelId="{CBBF242E-EE1B-464C-9C97-6C029C0E4465}" srcId="{23D8AF58-557D-4452-8FC1-727750D05379}" destId="{E0E2EBCD-1BF5-446F-A1FF-CBF65F69090C}" srcOrd="5" destOrd="0" parTransId="{608C71DB-66B0-4F9E-8E54-8F7E37B21255}" sibTransId="{6BBAA41A-1A0A-4F0A-A82C-D19D41CE7758}"/>
    <dgm:cxn modelId="{C6B24A54-F01B-42C2-8952-DDF99E517DE9}" srcId="{23D8AF58-557D-4452-8FC1-727750D05379}" destId="{BAD0B24A-9D97-47AF-A368-66D1ADB65EDB}" srcOrd="4" destOrd="0" parTransId="{3E3F3A5D-139C-4A1C-A6BE-B242EE7ED23A}" sibTransId="{C4F3A1CB-74B1-4B45-91DC-DFFF47780868}"/>
    <dgm:cxn modelId="{59A58245-B5BE-46DF-B479-4DAE445C0568}" type="presOf" srcId="{0CC22AD2-0DD6-4BBD-9C63-E0A2AE447FAD}" destId="{261248C1-AF43-4579-9480-92008E41F168}" srcOrd="0" destOrd="0" presId="urn:microsoft.com/office/officeart/2008/layout/VerticalCurvedList"/>
    <dgm:cxn modelId="{362C0C52-2DA7-4DF8-BA95-B4E7843BAA13}" type="presOf" srcId="{94F3CB74-0AFA-4416-868A-63F105F2EC8A}" destId="{10F87E28-F981-4AAA-9B3A-0CC0FE34CD77}" srcOrd="0" destOrd="0" presId="urn:microsoft.com/office/officeart/2008/layout/VerticalCurvedList"/>
    <dgm:cxn modelId="{59AB4A9F-091A-4A94-81FF-7981B5592265}" srcId="{23D8AF58-557D-4452-8FC1-727750D05379}" destId="{94F3CB74-0AFA-4416-868A-63F105F2EC8A}" srcOrd="0" destOrd="0" parTransId="{2F6E40B7-5D74-49D5-AAB6-FA8DF141B491}" sibTransId="{547BF9D0-3835-4241-B81C-5A445976B9A5}"/>
    <dgm:cxn modelId="{EFD4DAD7-3DA2-4812-AE65-F17B4B6FB81B}" type="presOf" srcId="{23D8AF58-557D-4452-8FC1-727750D05379}" destId="{5BC8B905-F20F-4FAF-A36C-92F74E9E57A2}" srcOrd="0" destOrd="0" presId="urn:microsoft.com/office/officeart/2008/layout/VerticalCurvedList"/>
    <dgm:cxn modelId="{E2E4596B-75A2-425E-BDDE-05893B02A586}" type="presOf" srcId="{82976386-080E-4270-8C23-7485AC062830}" destId="{4868FC5C-6BA4-42B1-88C3-464CE5F560C3}" srcOrd="0" destOrd="0" presId="urn:microsoft.com/office/officeart/2008/layout/VerticalCurvedList"/>
    <dgm:cxn modelId="{219A4A9E-35E0-4B37-913F-1E46C9ABDA1C}" srcId="{23D8AF58-557D-4452-8FC1-727750D05379}" destId="{0CC22AD2-0DD6-4BBD-9C63-E0A2AE447FAD}" srcOrd="2" destOrd="0" parTransId="{420AEEC0-42DD-42DC-97B1-8430FE0D99B7}" sibTransId="{1069A8FC-0F2E-42FE-8BBC-9AA9C0D1D5AE}"/>
    <dgm:cxn modelId="{D3A4E6BC-CB00-4B0B-858F-A6B0878C16EB}" type="presOf" srcId="{BAD0B24A-9D97-47AF-A368-66D1ADB65EDB}" destId="{EB5C4A76-D72C-4E38-8A4E-34E8FA1AE322}" srcOrd="0" destOrd="0" presId="urn:microsoft.com/office/officeart/2008/layout/VerticalCurvedList"/>
    <dgm:cxn modelId="{9F857B7C-0983-4AB3-9B0B-0DA5D9D19DF1}" srcId="{23D8AF58-557D-4452-8FC1-727750D05379}" destId="{982520CB-0F11-4D57-935D-6BE5B31AB1E7}" srcOrd="3" destOrd="0" parTransId="{AEA74E9E-9611-4F35-93A4-268F9ABBAE96}" sibTransId="{F7DFE999-4D92-488A-A73F-12781ECC7319}"/>
    <dgm:cxn modelId="{1AE446D0-AD62-402F-9C9B-12FC37EB6752}" type="presOf" srcId="{982520CB-0F11-4D57-935D-6BE5B31AB1E7}" destId="{B7D21BDB-3861-49EF-8F09-2C6CF584E373}" srcOrd="0" destOrd="0" presId="urn:microsoft.com/office/officeart/2008/layout/VerticalCurvedList"/>
    <dgm:cxn modelId="{16D2CFB5-408D-4405-B63E-B6A060800176}" type="presOf" srcId="{E0E2EBCD-1BF5-446F-A1FF-CBF65F69090C}" destId="{8FDDEF43-7AA0-499C-BAE3-4A5EBF915840}" srcOrd="0" destOrd="0" presId="urn:microsoft.com/office/officeart/2008/layout/VerticalCurvedList"/>
    <dgm:cxn modelId="{103D78F1-479D-4AEF-98BE-6BEB7F7F105A}" srcId="{23D8AF58-557D-4452-8FC1-727750D05379}" destId="{82976386-080E-4270-8C23-7485AC062830}" srcOrd="1" destOrd="0" parTransId="{4F4CDE98-54DF-4EFA-9B2E-13F4A1D4F11B}" sibTransId="{57DA78CE-6BD0-4986-BF90-85334D45761C}"/>
    <dgm:cxn modelId="{56E033B2-F877-4FDB-8A1C-BC7C9A009321}" type="presOf" srcId="{547BF9D0-3835-4241-B81C-5A445976B9A5}" destId="{25A7A1C2-08E6-4E88-8AC6-659C31209D6D}" srcOrd="0" destOrd="0" presId="urn:microsoft.com/office/officeart/2008/layout/VerticalCurvedList"/>
    <dgm:cxn modelId="{E424ACFA-7172-4213-B776-1AEC36137C1C}" type="presParOf" srcId="{5BC8B905-F20F-4FAF-A36C-92F74E9E57A2}" destId="{894293A9-15B8-4641-9D3C-626F13F38EAF}" srcOrd="0" destOrd="0" presId="urn:microsoft.com/office/officeart/2008/layout/VerticalCurvedList"/>
    <dgm:cxn modelId="{D0D1EB0D-3FB0-4E25-A780-36E7FAB9AF12}" type="presParOf" srcId="{894293A9-15B8-4641-9D3C-626F13F38EAF}" destId="{2443C036-52E0-4BA6-8881-A803A8487B8F}" srcOrd="0" destOrd="0" presId="urn:microsoft.com/office/officeart/2008/layout/VerticalCurvedList"/>
    <dgm:cxn modelId="{643CA699-5DA6-46D3-A72D-2BE568E14E3B}" type="presParOf" srcId="{2443C036-52E0-4BA6-8881-A803A8487B8F}" destId="{4E9593C0-CF88-489D-AD64-AAD356777A74}" srcOrd="0" destOrd="0" presId="urn:microsoft.com/office/officeart/2008/layout/VerticalCurvedList"/>
    <dgm:cxn modelId="{58D395C1-7B25-445D-BEA9-AAE138E9FEC9}" type="presParOf" srcId="{2443C036-52E0-4BA6-8881-A803A8487B8F}" destId="{25A7A1C2-08E6-4E88-8AC6-659C31209D6D}" srcOrd="1" destOrd="0" presId="urn:microsoft.com/office/officeart/2008/layout/VerticalCurvedList"/>
    <dgm:cxn modelId="{2A409726-CF7F-4773-81FD-A18EBC7C12FD}" type="presParOf" srcId="{2443C036-52E0-4BA6-8881-A803A8487B8F}" destId="{ABD170F8-41DF-4F77-B7E6-7D555ADD8DDE}" srcOrd="2" destOrd="0" presId="urn:microsoft.com/office/officeart/2008/layout/VerticalCurvedList"/>
    <dgm:cxn modelId="{B02EA62F-74AA-4324-A4A0-86B7DE1A4296}" type="presParOf" srcId="{2443C036-52E0-4BA6-8881-A803A8487B8F}" destId="{500796DD-4515-44A4-8092-70A248927528}" srcOrd="3" destOrd="0" presId="urn:microsoft.com/office/officeart/2008/layout/VerticalCurvedList"/>
    <dgm:cxn modelId="{48BB426B-9D19-42F6-8050-1B24037F2208}" type="presParOf" srcId="{894293A9-15B8-4641-9D3C-626F13F38EAF}" destId="{10F87E28-F981-4AAA-9B3A-0CC0FE34CD77}" srcOrd="1" destOrd="0" presId="urn:microsoft.com/office/officeart/2008/layout/VerticalCurvedList"/>
    <dgm:cxn modelId="{4E0A3F39-A8D2-4208-8F89-F3D476410237}" type="presParOf" srcId="{894293A9-15B8-4641-9D3C-626F13F38EAF}" destId="{856C1DF6-7D3C-410C-9E06-B9E8B7A8C225}" srcOrd="2" destOrd="0" presId="urn:microsoft.com/office/officeart/2008/layout/VerticalCurvedList"/>
    <dgm:cxn modelId="{1B2E4B6D-1BC6-47EF-81DF-3F662075A9CF}" type="presParOf" srcId="{856C1DF6-7D3C-410C-9E06-B9E8B7A8C225}" destId="{02F9A103-277C-4D73-A1ED-0E670C7E1443}" srcOrd="0" destOrd="0" presId="urn:microsoft.com/office/officeart/2008/layout/VerticalCurvedList"/>
    <dgm:cxn modelId="{1CB5C17F-5059-47F4-B92F-3BFC5AC4DC9A}" type="presParOf" srcId="{894293A9-15B8-4641-9D3C-626F13F38EAF}" destId="{4868FC5C-6BA4-42B1-88C3-464CE5F560C3}" srcOrd="3" destOrd="0" presId="urn:microsoft.com/office/officeart/2008/layout/VerticalCurvedList"/>
    <dgm:cxn modelId="{2F32CBF8-31E8-42D6-BF6E-621710E8E5C4}" type="presParOf" srcId="{894293A9-15B8-4641-9D3C-626F13F38EAF}" destId="{7819BEFA-192E-4D6C-859B-EB9E9599F938}" srcOrd="4" destOrd="0" presId="urn:microsoft.com/office/officeart/2008/layout/VerticalCurvedList"/>
    <dgm:cxn modelId="{688E81C5-DC20-430F-8155-EADDD9C91EA4}" type="presParOf" srcId="{7819BEFA-192E-4D6C-859B-EB9E9599F938}" destId="{EBABE496-D590-405D-B23F-5354CBC5E469}" srcOrd="0" destOrd="0" presId="urn:microsoft.com/office/officeart/2008/layout/VerticalCurvedList"/>
    <dgm:cxn modelId="{D23A7BF4-61AF-4B25-AB82-AABC2BB83A58}" type="presParOf" srcId="{894293A9-15B8-4641-9D3C-626F13F38EAF}" destId="{261248C1-AF43-4579-9480-92008E41F168}" srcOrd="5" destOrd="0" presId="urn:microsoft.com/office/officeart/2008/layout/VerticalCurvedList"/>
    <dgm:cxn modelId="{641DD921-FD8E-45FD-AC7D-AC02D0BABA8C}" type="presParOf" srcId="{894293A9-15B8-4641-9D3C-626F13F38EAF}" destId="{D4D5A503-EA90-4063-995A-9B27A42D9FE8}" srcOrd="6" destOrd="0" presId="urn:microsoft.com/office/officeart/2008/layout/VerticalCurvedList"/>
    <dgm:cxn modelId="{16C981DD-B1D2-4202-A5F5-561286DA0B5D}" type="presParOf" srcId="{D4D5A503-EA90-4063-995A-9B27A42D9FE8}" destId="{54749260-85D5-49D9-8697-F2C0E40DE302}" srcOrd="0" destOrd="0" presId="urn:microsoft.com/office/officeart/2008/layout/VerticalCurvedList"/>
    <dgm:cxn modelId="{B17AC132-A874-438A-A088-36C4EF69C113}" type="presParOf" srcId="{894293A9-15B8-4641-9D3C-626F13F38EAF}" destId="{B7D21BDB-3861-49EF-8F09-2C6CF584E373}" srcOrd="7" destOrd="0" presId="urn:microsoft.com/office/officeart/2008/layout/VerticalCurvedList"/>
    <dgm:cxn modelId="{A6F2792F-E3C6-4EB2-81F1-3479B811F044}" type="presParOf" srcId="{894293A9-15B8-4641-9D3C-626F13F38EAF}" destId="{87984334-1B8B-4C81-ADFC-388992963742}" srcOrd="8" destOrd="0" presId="urn:microsoft.com/office/officeart/2008/layout/VerticalCurvedList"/>
    <dgm:cxn modelId="{509C23A8-88F4-4DE2-9414-88F54A89A1EA}" type="presParOf" srcId="{87984334-1B8B-4C81-ADFC-388992963742}" destId="{6324A34E-3289-464D-AA77-DACAF36F6F59}" srcOrd="0" destOrd="0" presId="urn:microsoft.com/office/officeart/2008/layout/VerticalCurvedList"/>
    <dgm:cxn modelId="{03C5A55B-2C16-498B-A0BB-7EC036EA8366}" type="presParOf" srcId="{894293A9-15B8-4641-9D3C-626F13F38EAF}" destId="{EB5C4A76-D72C-4E38-8A4E-34E8FA1AE322}" srcOrd="9" destOrd="0" presId="urn:microsoft.com/office/officeart/2008/layout/VerticalCurvedList"/>
    <dgm:cxn modelId="{DA9F97EA-6216-47BB-B4DB-9A6A597B3E31}" type="presParOf" srcId="{894293A9-15B8-4641-9D3C-626F13F38EAF}" destId="{474BD3EE-DEE2-4071-9E9D-ADD05F5644C0}" srcOrd="10" destOrd="0" presId="urn:microsoft.com/office/officeart/2008/layout/VerticalCurvedList"/>
    <dgm:cxn modelId="{AD31756F-96A4-471E-8B1D-F2DFBADFF68D}" type="presParOf" srcId="{474BD3EE-DEE2-4071-9E9D-ADD05F5644C0}" destId="{ECBE6EE5-1D46-43A0-97EA-A11C5A000821}" srcOrd="0" destOrd="0" presId="urn:microsoft.com/office/officeart/2008/layout/VerticalCurvedList"/>
    <dgm:cxn modelId="{F263BFA4-114C-4348-822F-3099BF122B59}" type="presParOf" srcId="{894293A9-15B8-4641-9D3C-626F13F38EAF}" destId="{8FDDEF43-7AA0-499C-BAE3-4A5EBF915840}" srcOrd="11" destOrd="0" presId="urn:microsoft.com/office/officeart/2008/layout/VerticalCurvedList"/>
    <dgm:cxn modelId="{682BAD4A-828A-4DC7-B1CD-C9A56037A661}" type="presParOf" srcId="{894293A9-15B8-4641-9D3C-626F13F38EAF}" destId="{E89138DD-F1C1-477B-BA19-BEE8E4B81F3E}" srcOrd="12" destOrd="0" presId="urn:microsoft.com/office/officeart/2008/layout/VerticalCurvedList"/>
    <dgm:cxn modelId="{C4B838DF-E3D7-4B30-A580-9980AC94D699}" type="presParOf" srcId="{E89138DD-F1C1-477B-BA19-BEE8E4B81F3E}" destId="{35D04F50-67AB-4079-B875-7BBD761558F4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9995F36-5F55-4116-B631-FF14E262176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7A72AD0-74A5-404F-AC7D-F75CE224FE8B}">
      <dgm:prSet phldrT="[Texte]" custT="1"/>
      <dgm:spPr/>
      <dgm:t>
        <a:bodyPr/>
        <a:lstStyle/>
        <a:p>
          <a:r>
            <a:rPr lang="fr-FR" sz="3500" dirty="0" smtClean="0"/>
            <a:t>Acteurs</a:t>
          </a:r>
          <a:endParaRPr lang="fr-FR" sz="3500" dirty="0"/>
        </a:p>
      </dgm:t>
    </dgm:pt>
    <dgm:pt modelId="{323E1D6C-4303-4DF7-8DA2-A7E78B1AC9A0}" type="parTrans" cxnId="{B27EC8A2-96DB-4DF8-835E-14C1346995A9}">
      <dgm:prSet/>
      <dgm:spPr/>
      <dgm:t>
        <a:bodyPr/>
        <a:lstStyle/>
        <a:p>
          <a:endParaRPr lang="fr-FR"/>
        </a:p>
      </dgm:t>
    </dgm:pt>
    <dgm:pt modelId="{3D01B1BD-E35F-469E-BB37-797388854D92}" type="sibTrans" cxnId="{B27EC8A2-96DB-4DF8-835E-14C1346995A9}">
      <dgm:prSet/>
      <dgm:spPr/>
      <dgm:t>
        <a:bodyPr/>
        <a:lstStyle/>
        <a:p>
          <a:endParaRPr lang="fr-FR"/>
        </a:p>
      </dgm:t>
    </dgm:pt>
    <dgm:pt modelId="{F0D86663-93BA-4640-B5D5-7727D5CF7884}">
      <dgm:prSet phldrT="[Texte]"/>
      <dgm:spPr/>
      <dgm:t>
        <a:bodyPr/>
        <a:lstStyle/>
        <a:p>
          <a:r>
            <a:rPr lang="fr-FR" b="1" dirty="0" smtClean="0"/>
            <a:t>Administrateur </a:t>
          </a:r>
          <a:endParaRPr lang="fr-FR" b="1" dirty="0"/>
        </a:p>
      </dgm:t>
    </dgm:pt>
    <dgm:pt modelId="{10FCCBBC-5750-4BD4-8B9A-523550CD226B}" type="parTrans" cxnId="{6A30F3FD-17C5-4ED2-9B8C-79A8696956B2}">
      <dgm:prSet/>
      <dgm:spPr/>
      <dgm:t>
        <a:bodyPr/>
        <a:lstStyle/>
        <a:p>
          <a:endParaRPr lang="fr-FR"/>
        </a:p>
      </dgm:t>
    </dgm:pt>
    <dgm:pt modelId="{0B550C63-88AF-4B4F-850B-7CCA811B67F6}" type="sibTrans" cxnId="{6A30F3FD-17C5-4ED2-9B8C-79A8696956B2}">
      <dgm:prSet/>
      <dgm:spPr/>
      <dgm:t>
        <a:bodyPr/>
        <a:lstStyle/>
        <a:p>
          <a:endParaRPr lang="fr-FR"/>
        </a:p>
      </dgm:t>
    </dgm:pt>
    <dgm:pt modelId="{5993B04D-C063-4217-A7D1-1766797BDCA5}">
      <dgm:prSet phldrT="[Texte]"/>
      <dgm:spPr/>
      <dgm:t>
        <a:bodyPr/>
        <a:lstStyle/>
        <a:p>
          <a:r>
            <a:rPr lang="fr-FR" b="1" dirty="0" smtClean="0"/>
            <a:t>Gérant</a:t>
          </a:r>
          <a:endParaRPr lang="fr-FR" b="1" dirty="0"/>
        </a:p>
      </dgm:t>
    </dgm:pt>
    <dgm:pt modelId="{C89BAB9D-BC4A-46CC-9DA9-2F3015E3BCE7}" type="parTrans" cxnId="{6D5922A5-AD04-43DB-B104-22DD9806EA55}">
      <dgm:prSet/>
      <dgm:spPr/>
      <dgm:t>
        <a:bodyPr/>
        <a:lstStyle/>
        <a:p>
          <a:endParaRPr lang="fr-FR"/>
        </a:p>
      </dgm:t>
    </dgm:pt>
    <dgm:pt modelId="{AF0C7D61-0473-448B-A115-5C936ECAB6BA}" type="sibTrans" cxnId="{6D5922A5-AD04-43DB-B104-22DD9806EA55}">
      <dgm:prSet/>
      <dgm:spPr/>
      <dgm:t>
        <a:bodyPr/>
        <a:lstStyle/>
        <a:p>
          <a:endParaRPr lang="fr-FR"/>
        </a:p>
      </dgm:t>
    </dgm:pt>
    <dgm:pt modelId="{7560F1E7-C494-4801-8A09-0F4C5FE054FD}">
      <dgm:prSet phldrT="[Texte]"/>
      <dgm:spPr/>
      <dgm:t>
        <a:bodyPr/>
        <a:lstStyle/>
        <a:p>
          <a:r>
            <a:rPr lang="fr-FR" b="1" dirty="0" smtClean="0"/>
            <a:t>Chef de Projet </a:t>
          </a:r>
          <a:endParaRPr lang="fr-FR" b="1" dirty="0"/>
        </a:p>
      </dgm:t>
    </dgm:pt>
    <dgm:pt modelId="{84468A04-DA54-4A43-A2E6-DE76C04F6E17}" type="parTrans" cxnId="{9ABB680A-BE56-44EF-9AA7-23683F8E2213}">
      <dgm:prSet/>
      <dgm:spPr/>
      <dgm:t>
        <a:bodyPr/>
        <a:lstStyle/>
        <a:p>
          <a:endParaRPr lang="fr-FR"/>
        </a:p>
      </dgm:t>
    </dgm:pt>
    <dgm:pt modelId="{D2EC1D75-1001-4353-AB4C-300326D99642}" type="sibTrans" cxnId="{9ABB680A-BE56-44EF-9AA7-23683F8E2213}">
      <dgm:prSet/>
      <dgm:spPr/>
      <dgm:t>
        <a:bodyPr/>
        <a:lstStyle/>
        <a:p>
          <a:endParaRPr lang="fr-FR"/>
        </a:p>
      </dgm:t>
    </dgm:pt>
    <dgm:pt modelId="{A928B1BB-2456-4B82-BE9E-B99F9011C06E}">
      <dgm:prSet phldrT="[Texte]"/>
      <dgm:spPr/>
      <dgm:t>
        <a:bodyPr/>
        <a:lstStyle/>
        <a:p>
          <a:r>
            <a:rPr lang="fr-FR" b="1" dirty="0" smtClean="0"/>
            <a:t>Employé</a:t>
          </a:r>
          <a:endParaRPr lang="fr-FR" b="1" dirty="0"/>
        </a:p>
      </dgm:t>
    </dgm:pt>
    <dgm:pt modelId="{61CC9BA9-3259-4306-8285-70D41B57CBA9}" type="parTrans" cxnId="{84B4A03F-9E72-4D2B-B092-35006EFA6900}">
      <dgm:prSet/>
      <dgm:spPr/>
      <dgm:t>
        <a:bodyPr/>
        <a:lstStyle/>
        <a:p>
          <a:endParaRPr lang="fr-FR"/>
        </a:p>
      </dgm:t>
    </dgm:pt>
    <dgm:pt modelId="{6E651DB5-B652-4247-AAFC-42B9C826ACC3}" type="sibTrans" cxnId="{84B4A03F-9E72-4D2B-B092-35006EFA6900}">
      <dgm:prSet/>
      <dgm:spPr/>
      <dgm:t>
        <a:bodyPr/>
        <a:lstStyle/>
        <a:p>
          <a:endParaRPr lang="fr-FR"/>
        </a:p>
      </dgm:t>
    </dgm:pt>
    <dgm:pt modelId="{169791F5-5A37-4067-9474-D1016C2CB48C}" type="pres">
      <dgm:prSet presAssocID="{49995F36-5F55-4116-B631-FF14E262176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A12F9325-7CA5-4B0E-8080-5222AD47B07D}" type="pres">
      <dgm:prSet presAssocID="{A7A72AD0-74A5-404F-AC7D-F75CE224FE8B}" presName="hierRoot1" presStyleCnt="0">
        <dgm:presLayoutVars>
          <dgm:hierBranch val="init"/>
        </dgm:presLayoutVars>
      </dgm:prSet>
      <dgm:spPr/>
    </dgm:pt>
    <dgm:pt modelId="{736DC1B0-E951-4DD7-8F70-816E9B662514}" type="pres">
      <dgm:prSet presAssocID="{A7A72AD0-74A5-404F-AC7D-F75CE224FE8B}" presName="rootComposite1" presStyleCnt="0"/>
      <dgm:spPr/>
    </dgm:pt>
    <dgm:pt modelId="{C9825E97-E295-4A34-BCBA-C13309C1EE1D}" type="pres">
      <dgm:prSet presAssocID="{A7A72AD0-74A5-404F-AC7D-F75CE224FE8B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B4DE796-3C71-4936-8914-9124F9B73E3F}" type="pres">
      <dgm:prSet presAssocID="{A7A72AD0-74A5-404F-AC7D-F75CE224FE8B}" presName="rootConnector1" presStyleLbl="node1" presStyleIdx="0" presStyleCnt="0"/>
      <dgm:spPr/>
      <dgm:t>
        <a:bodyPr/>
        <a:lstStyle/>
        <a:p>
          <a:endParaRPr lang="fr-FR"/>
        </a:p>
      </dgm:t>
    </dgm:pt>
    <dgm:pt modelId="{FE2A5E7C-32AF-4494-9FDC-5348A29CED12}" type="pres">
      <dgm:prSet presAssocID="{A7A72AD0-74A5-404F-AC7D-F75CE224FE8B}" presName="hierChild2" presStyleCnt="0"/>
      <dgm:spPr/>
    </dgm:pt>
    <dgm:pt modelId="{C776290A-23C1-41EF-95D5-754D09C0457F}" type="pres">
      <dgm:prSet presAssocID="{10FCCBBC-5750-4BD4-8B9A-523550CD226B}" presName="Name37" presStyleLbl="parChTrans1D2" presStyleIdx="0" presStyleCnt="4"/>
      <dgm:spPr/>
      <dgm:t>
        <a:bodyPr/>
        <a:lstStyle/>
        <a:p>
          <a:endParaRPr lang="fr-FR"/>
        </a:p>
      </dgm:t>
    </dgm:pt>
    <dgm:pt modelId="{50966D89-5E1C-4986-AD06-772180FECE30}" type="pres">
      <dgm:prSet presAssocID="{F0D86663-93BA-4640-B5D5-7727D5CF7884}" presName="hierRoot2" presStyleCnt="0">
        <dgm:presLayoutVars>
          <dgm:hierBranch val="init"/>
        </dgm:presLayoutVars>
      </dgm:prSet>
      <dgm:spPr/>
    </dgm:pt>
    <dgm:pt modelId="{9029CA93-AEB7-403D-80E4-220813DE89EF}" type="pres">
      <dgm:prSet presAssocID="{F0D86663-93BA-4640-B5D5-7727D5CF7884}" presName="rootComposite" presStyleCnt="0"/>
      <dgm:spPr/>
    </dgm:pt>
    <dgm:pt modelId="{DA5F34A8-39AC-4078-BA3E-8A75E3448092}" type="pres">
      <dgm:prSet presAssocID="{F0D86663-93BA-4640-B5D5-7727D5CF7884}" presName="rootText" presStyleLbl="node2" presStyleIdx="0" presStyleCnt="4" custScaleX="110443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392EFEC-8FD8-4AB7-BB9F-462973D0E5B7}" type="pres">
      <dgm:prSet presAssocID="{F0D86663-93BA-4640-B5D5-7727D5CF7884}" presName="rootConnector" presStyleLbl="node2" presStyleIdx="0" presStyleCnt="4"/>
      <dgm:spPr/>
      <dgm:t>
        <a:bodyPr/>
        <a:lstStyle/>
        <a:p>
          <a:endParaRPr lang="fr-FR"/>
        </a:p>
      </dgm:t>
    </dgm:pt>
    <dgm:pt modelId="{BCB28251-1AFE-41DE-B97B-21019DEFC01C}" type="pres">
      <dgm:prSet presAssocID="{F0D86663-93BA-4640-B5D5-7727D5CF7884}" presName="hierChild4" presStyleCnt="0"/>
      <dgm:spPr/>
    </dgm:pt>
    <dgm:pt modelId="{B3124E7E-4B11-405D-AE8E-246ADDB65D6D}" type="pres">
      <dgm:prSet presAssocID="{F0D86663-93BA-4640-B5D5-7727D5CF7884}" presName="hierChild5" presStyleCnt="0"/>
      <dgm:spPr/>
    </dgm:pt>
    <dgm:pt modelId="{FE23A803-1D40-499F-9B88-9CDA04761062}" type="pres">
      <dgm:prSet presAssocID="{C89BAB9D-BC4A-46CC-9DA9-2F3015E3BCE7}" presName="Name37" presStyleLbl="parChTrans1D2" presStyleIdx="1" presStyleCnt="4"/>
      <dgm:spPr/>
      <dgm:t>
        <a:bodyPr/>
        <a:lstStyle/>
        <a:p>
          <a:endParaRPr lang="fr-FR"/>
        </a:p>
      </dgm:t>
    </dgm:pt>
    <dgm:pt modelId="{9E29AFF4-CB5A-42EE-94ED-5618E9EBD1D1}" type="pres">
      <dgm:prSet presAssocID="{5993B04D-C063-4217-A7D1-1766797BDCA5}" presName="hierRoot2" presStyleCnt="0">
        <dgm:presLayoutVars>
          <dgm:hierBranch val="init"/>
        </dgm:presLayoutVars>
      </dgm:prSet>
      <dgm:spPr/>
    </dgm:pt>
    <dgm:pt modelId="{B3C12F98-1AD3-4886-A71A-AF262FE85DEC}" type="pres">
      <dgm:prSet presAssocID="{5993B04D-C063-4217-A7D1-1766797BDCA5}" presName="rootComposite" presStyleCnt="0"/>
      <dgm:spPr/>
    </dgm:pt>
    <dgm:pt modelId="{C5E1C750-B76A-49CC-8ACB-65A559240520}" type="pres">
      <dgm:prSet presAssocID="{5993B04D-C063-4217-A7D1-1766797BDCA5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4652F10-32B1-4C7E-A496-07353F18FB59}" type="pres">
      <dgm:prSet presAssocID="{5993B04D-C063-4217-A7D1-1766797BDCA5}" presName="rootConnector" presStyleLbl="node2" presStyleIdx="1" presStyleCnt="4"/>
      <dgm:spPr/>
      <dgm:t>
        <a:bodyPr/>
        <a:lstStyle/>
        <a:p>
          <a:endParaRPr lang="fr-FR"/>
        </a:p>
      </dgm:t>
    </dgm:pt>
    <dgm:pt modelId="{73A2CB80-7271-407E-B4F3-A6FD16C0BDF7}" type="pres">
      <dgm:prSet presAssocID="{5993B04D-C063-4217-A7D1-1766797BDCA5}" presName="hierChild4" presStyleCnt="0"/>
      <dgm:spPr/>
    </dgm:pt>
    <dgm:pt modelId="{C1F7D4C2-88BA-4444-B329-8935550969AC}" type="pres">
      <dgm:prSet presAssocID="{5993B04D-C063-4217-A7D1-1766797BDCA5}" presName="hierChild5" presStyleCnt="0"/>
      <dgm:spPr/>
    </dgm:pt>
    <dgm:pt modelId="{3E0DB595-1095-47D1-A24B-4E157D552B3D}" type="pres">
      <dgm:prSet presAssocID="{84468A04-DA54-4A43-A2E6-DE76C04F6E17}" presName="Name37" presStyleLbl="parChTrans1D2" presStyleIdx="2" presStyleCnt="4"/>
      <dgm:spPr/>
      <dgm:t>
        <a:bodyPr/>
        <a:lstStyle/>
        <a:p>
          <a:endParaRPr lang="fr-FR"/>
        </a:p>
      </dgm:t>
    </dgm:pt>
    <dgm:pt modelId="{18BC8341-2111-4E8E-B90F-9BDC49944D76}" type="pres">
      <dgm:prSet presAssocID="{7560F1E7-C494-4801-8A09-0F4C5FE054FD}" presName="hierRoot2" presStyleCnt="0">
        <dgm:presLayoutVars>
          <dgm:hierBranch val="init"/>
        </dgm:presLayoutVars>
      </dgm:prSet>
      <dgm:spPr/>
    </dgm:pt>
    <dgm:pt modelId="{AADF03F8-1B62-4D61-A86D-62A638AEAA2D}" type="pres">
      <dgm:prSet presAssocID="{7560F1E7-C494-4801-8A09-0F4C5FE054FD}" presName="rootComposite" presStyleCnt="0"/>
      <dgm:spPr/>
    </dgm:pt>
    <dgm:pt modelId="{8E146320-AABC-487E-AF52-7269C35510E1}" type="pres">
      <dgm:prSet presAssocID="{7560F1E7-C494-4801-8A09-0F4C5FE054FD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9A60311-B8FB-49A2-A688-889BB4CA45AC}" type="pres">
      <dgm:prSet presAssocID="{7560F1E7-C494-4801-8A09-0F4C5FE054FD}" presName="rootConnector" presStyleLbl="node2" presStyleIdx="2" presStyleCnt="4"/>
      <dgm:spPr/>
      <dgm:t>
        <a:bodyPr/>
        <a:lstStyle/>
        <a:p>
          <a:endParaRPr lang="fr-FR"/>
        </a:p>
      </dgm:t>
    </dgm:pt>
    <dgm:pt modelId="{8ACF4BFA-FC80-481F-9FDE-CED6894B74E1}" type="pres">
      <dgm:prSet presAssocID="{7560F1E7-C494-4801-8A09-0F4C5FE054FD}" presName="hierChild4" presStyleCnt="0"/>
      <dgm:spPr/>
    </dgm:pt>
    <dgm:pt modelId="{A4132FA7-2D26-45E1-AA53-068668468481}" type="pres">
      <dgm:prSet presAssocID="{7560F1E7-C494-4801-8A09-0F4C5FE054FD}" presName="hierChild5" presStyleCnt="0"/>
      <dgm:spPr/>
    </dgm:pt>
    <dgm:pt modelId="{CB441CC9-989D-480C-9299-031772477A5E}" type="pres">
      <dgm:prSet presAssocID="{61CC9BA9-3259-4306-8285-70D41B57CBA9}" presName="Name37" presStyleLbl="parChTrans1D2" presStyleIdx="3" presStyleCnt="4"/>
      <dgm:spPr/>
      <dgm:t>
        <a:bodyPr/>
        <a:lstStyle/>
        <a:p>
          <a:endParaRPr lang="fr-FR"/>
        </a:p>
      </dgm:t>
    </dgm:pt>
    <dgm:pt modelId="{523D9B76-EE65-4D98-B28D-4FBF5B19FCB0}" type="pres">
      <dgm:prSet presAssocID="{A928B1BB-2456-4B82-BE9E-B99F9011C06E}" presName="hierRoot2" presStyleCnt="0">
        <dgm:presLayoutVars>
          <dgm:hierBranch val="init"/>
        </dgm:presLayoutVars>
      </dgm:prSet>
      <dgm:spPr/>
    </dgm:pt>
    <dgm:pt modelId="{9A09B6A3-3495-40D3-8056-79DEC250EA15}" type="pres">
      <dgm:prSet presAssocID="{A928B1BB-2456-4B82-BE9E-B99F9011C06E}" presName="rootComposite" presStyleCnt="0"/>
      <dgm:spPr/>
    </dgm:pt>
    <dgm:pt modelId="{13582A1B-4282-4278-B2CB-F31664FF3056}" type="pres">
      <dgm:prSet presAssocID="{A928B1BB-2456-4B82-BE9E-B99F9011C06E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7F614069-DDEE-4936-9A9F-979CE9D00493}" type="pres">
      <dgm:prSet presAssocID="{A928B1BB-2456-4B82-BE9E-B99F9011C06E}" presName="rootConnector" presStyleLbl="node2" presStyleIdx="3" presStyleCnt="4"/>
      <dgm:spPr/>
      <dgm:t>
        <a:bodyPr/>
        <a:lstStyle/>
        <a:p>
          <a:endParaRPr lang="fr-FR"/>
        </a:p>
      </dgm:t>
    </dgm:pt>
    <dgm:pt modelId="{80FAD8D2-3271-4256-914F-080D489F45B0}" type="pres">
      <dgm:prSet presAssocID="{A928B1BB-2456-4B82-BE9E-B99F9011C06E}" presName="hierChild4" presStyleCnt="0"/>
      <dgm:spPr/>
    </dgm:pt>
    <dgm:pt modelId="{41276CAB-FBB2-4CA2-86EE-8873C466DD5D}" type="pres">
      <dgm:prSet presAssocID="{A928B1BB-2456-4B82-BE9E-B99F9011C06E}" presName="hierChild5" presStyleCnt="0"/>
      <dgm:spPr/>
    </dgm:pt>
    <dgm:pt modelId="{205A9A69-29A5-4861-9082-B91FE72C13C0}" type="pres">
      <dgm:prSet presAssocID="{A7A72AD0-74A5-404F-AC7D-F75CE224FE8B}" presName="hierChild3" presStyleCnt="0"/>
      <dgm:spPr/>
    </dgm:pt>
  </dgm:ptLst>
  <dgm:cxnLst>
    <dgm:cxn modelId="{4A8E648E-59DF-4D11-81B5-4187C63571AC}" type="presOf" srcId="{49995F36-5F55-4116-B631-FF14E2621765}" destId="{169791F5-5A37-4067-9474-D1016C2CB48C}" srcOrd="0" destOrd="0" presId="urn:microsoft.com/office/officeart/2005/8/layout/orgChart1"/>
    <dgm:cxn modelId="{B95AE67F-42A8-4542-A02B-642F0AB20C7D}" type="presOf" srcId="{F0D86663-93BA-4640-B5D5-7727D5CF7884}" destId="{DA5F34A8-39AC-4078-BA3E-8A75E3448092}" srcOrd="0" destOrd="0" presId="urn:microsoft.com/office/officeart/2005/8/layout/orgChart1"/>
    <dgm:cxn modelId="{702B994B-9735-4B51-B896-74E3E1F73209}" type="presOf" srcId="{7560F1E7-C494-4801-8A09-0F4C5FE054FD}" destId="{69A60311-B8FB-49A2-A688-889BB4CA45AC}" srcOrd="1" destOrd="0" presId="urn:microsoft.com/office/officeart/2005/8/layout/orgChart1"/>
    <dgm:cxn modelId="{C36BBB03-9A4E-4D71-94BB-A8D2993A34A7}" type="presOf" srcId="{5993B04D-C063-4217-A7D1-1766797BDCA5}" destId="{04652F10-32B1-4C7E-A496-07353F18FB59}" srcOrd="1" destOrd="0" presId="urn:microsoft.com/office/officeart/2005/8/layout/orgChart1"/>
    <dgm:cxn modelId="{A682FE9C-22E4-408C-B790-ABEDCF439E0E}" type="presOf" srcId="{A7A72AD0-74A5-404F-AC7D-F75CE224FE8B}" destId="{3B4DE796-3C71-4936-8914-9124F9B73E3F}" srcOrd="1" destOrd="0" presId="urn:microsoft.com/office/officeart/2005/8/layout/orgChart1"/>
    <dgm:cxn modelId="{1BD7D89A-1DE2-47B1-B035-8303725A1490}" type="presOf" srcId="{5993B04D-C063-4217-A7D1-1766797BDCA5}" destId="{C5E1C750-B76A-49CC-8ACB-65A559240520}" srcOrd="0" destOrd="0" presId="urn:microsoft.com/office/officeart/2005/8/layout/orgChart1"/>
    <dgm:cxn modelId="{B27EC8A2-96DB-4DF8-835E-14C1346995A9}" srcId="{49995F36-5F55-4116-B631-FF14E2621765}" destId="{A7A72AD0-74A5-404F-AC7D-F75CE224FE8B}" srcOrd="0" destOrd="0" parTransId="{323E1D6C-4303-4DF7-8DA2-A7E78B1AC9A0}" sibTransId="{3D01B1BD-E35F-469E-BB37-797388854D92}"/>
    <dgm:cxn modelId="{CFB25858-61A0-438A-9606-63D9F497C905}" type="presOf" srcId="{7560F1E7-C494-4801-8A09-0F4C5FE054FD}" destId="{8E146320-AABC-487E-AF52-7269C35510E1}" srcOrd="0" destOrd="0" presId="urn:microsoft.com/office/officeart/2005/8/layout/orgChart1"/>
    <dgm:cxn modelId="{46D92F19-A38D-4DC8-B173-1637EE75A246}" type="presOf" srcId="{A928B1BB-2456-4B82-BE9E-B99F9011C06E}" destId="{7F614069-DDEE-4936-9A9F-979CE9D00493}" srcOrd="1" destOrd="0" presId="urn:microsoft.com/office/officeart/2005/8/layout/orgChart1"/>
    <dgm:cxn modelId="{84B4A03F-9E72-4D2B-B092-35006EFA6900}" srcId="{A7A72AD0-74A5-404F-AC7D-F75CE224FE8B}" destId="{A928B1BB-2456-4B82-BE9E-B99F9011C06E}" srcOrd="3" destOrd="0" parTransId="{61CC9BA9-3259-4306-8285-70D41B57CBA9}" sibTransId="{6E651DB5-B652-4247-AAFC-42B9C826ACC3}"/>
    <dgm:cxn modelId="{F1C6DBA8-CCEF-47F2-A255-6215941E1D9D}" type="presOf" srcId="{F0D86663-93BA-4640-B5D5-7727D5CF7884}" destId="{A392EFEC-8FD8-4AB7-BB9F-462973D0E5B7}" srcOrd="1" destOrd="0" presId="urn:microsoft.com/office/officeart/2005/8/layout/orgChart1"/>
    <dgm:cxn modelId="{45958120-9F29-43B4-9266-87C324ABE6B9}" type="presOf" srcId="{C89BAB9D-BC4A-46CC-9DA9-2F3015E3BCE7}" destId="{FE23A803-1D40-499F-9B88-9CDA04761062}" srcOrd="0" destOrd="0" presId="urn:microsoft.com/office/officeart/2005/8/layout/orgChart1"/>
    <dgm:cxn modelId="{6A30F3FD-17C5-4ED2-9B8C-79A8696956B2}" srcId="{A7A72AD0-74A5-404F-AC7D-F75CE224FE8B}" destId="{F0D86663-93BA-4640-B5D5-7727D5CF7884}" srcOrd="0" destOrd="0" parTransId="{10FCCBBC-5750-4BD4-8B9A-523550CD226B}" sibTransId="{0B550C63-88AF-4B4F-850B-7CCA811B67F6}"/>
    <dgm:cxn modelId="{7ACBD0EE-E924-4C58-8EDE-9F6A445E9920}" type="presOf" srcId="{10FCCBBC-5750-4BD4-8B9A-523550CD226B}" destId="{C776290A-23C1-41EF-95D5-754D09C0457F}" srcOrd="0" destOrd="0" presId="urn:microsoft.com/office/officeart/2005/8/layout/orgChart1"/>
    <dgm:cxn modelId="{6D5922A5-AD04-43DB-B104-22DD9806EA55}" srcId="{A7A72AD0-74A5-404F-AC7D-F75CE224FE8B}" destId="{5993B04D-C063-4217-A7D1-1766797BDCA5}" srcOrd="1" destOrd="0" parTransId="{C89BAB9D-BC4A-46CC-9DA9-2F3015E3BCE7}" sibTransId="{AF0C7D61-0473-448B-A115-5C936ECAB6BA}"/>
    <dgm:cxn modelId="{E2363F35-8B2D-4A9F-8796-25BA248FD97D}" type="presOf" srcId="{A928B1BB-2456-4B82-BE9E-B99F9011C06E}" destId="{13582A1B-4282-4278-B2CB-F31664FF3056}" srcOrd="0" destOrd="0" presId="urn:microsoft.com/office/officeart/2005/8/layout/orgChart1"/>
    <dgm:cxn modelId="{76AAA631-BC64-4207-BEF6-E22F2554EB03}" type="presOf" srcId="{A7A72AD0-74A5-404F-AC7D-F75CE224FE8B}" destId="{C9825E97-E295-4A34-BCBA-C13309C1EE1D}" srcOrd="0" destOrd="0" presId="urn:microsoft.com/office/officeart/2005/8/layout/orgChart1"/>
    <dgm:cxn modelId="{9ABB680A-BE56-44EF-9AA7-23683F8E2213}" srcId="{A7A72AD0-74A5-404F-AC7D-F75CE224FE8B}" destId="{7560F1E7-C494-4801-8A09-0F4C5FE054FD}" srcOrd="2" destOrd="0" parTransId="{84468A04-DA54-4A43-A2E6-DE76C04F6E17}" sibTransId="{D2EC1D75-1001-4353-AB4C-300326D99642}"/>
    <dgm:cxn modelId="{0BCCF27B-CAC3-4595-BF15-2D753402C99F}" type="presOf" srcId="{84468A04-DA54-4A43-A2E6-DE76C04F6E17}" destId="{3E0DB595-1095-47D1-A24B-4E157D552B3D}" srcOrd="0" destOrd="0" presId="urn:microsoft.com/office/officeart/2005/8/layout/orgChart1"/>
    <dgm:cxn modelId="{360E9E28-A85C-46A5-A49D-CFA34847E85F}" type="presOf" srcId="{61CC9BA9-3259-4306-8285-70D41B57CBA9}" destId="{CB441CC9-989D-480C-9299-031772477A5E}" srcOrd="0" destOrd="0" presId="urn:microsoft.com/office/officeart/2005/8/layout/orgChart1"/>
    <dgm:cxn modelId="{07B36512-AE1A-4597-9C9C-D859FAABC522}" type="presParOf" srcId="{169791F5-5A37-4067-9474-D1016C2CB48C}" destId="{A12F9325-7CA5-4B0E-8080-5222AD47B07D}" srcOrd="0" destOrd="0" presId="urn:microsoft.com/office/officeart/2005/8/layout/orgChart1"/>
    <dgm:cxn modelId="{594AD9FC-5E04-4256-AC91-1F281CA35A65}" type="presParOf" srcId="{A12F9325-7CA5-4B0E-8080-5222AD47B07D}" destId="{736DC1B0-E951-4DD7-8F70-816E9B662514}" srcOrd="0" destOrd="0" presId="urn:microsoft.com/office/officeart/2005/8/layout/orgChart1"/>
    <dgm:cxn modelId="{C6BF3BE0-24CC-43B9-AA6C-FD7E4AA5021F}" type="presParOf" srcId="{736DC1B0-E951-4DD7-8F70-816E9B662514}" destId="{C9825E97-E295-4A34-BCBA-C13309C1EE1D}" srcOrd="0" destOrd="0" presId="urn:microsoft.com/office/officeart/2005/8/layout/orgChart1"/>
    <dgm:cxn modelId="{AE6E3B2C-A3D6-4D5E-917F-9CCCA0781B96}" type="presParOf" srcId="{736DC1B0-E951-4DD7-8F70-816E9B662514}" destId="{3B4DE796-3C71-4936-8914-9124F9B73E3F}" srcOrd="1" destOrd="0" presId="urn:microsoft.com/office/officeart/2005/8/layout/orgChart1"/>
    <dgm:cxn modelId="{897B1D2E-B284-4F07-991B-EA0C8952CCD1}" type="presParOf" srcId="{A12F9325-7CA5-4B0E-8080-5222AD47B07D}" destId="{FE2A5E7C-32AF-4494-9FDC-5348A29CED12}" srcOrd="1" destOrd="0" presId="urn:microsoft.com/office/officeart/2005/8/layout/orgChart1"/>
    <dgm:cxn modelId="{F3E5640D-ACDB-482F-896E-4831DE164B62}" type="presParOf" srcId="{FE2A5E7C-32AF-4494-9FDC-5348A29CED12}" destId="{C776290A-23C1-41EF-95D5-754D09C0457F}" srcOrd="0" destOrd="0" presId="urn:microsoft.com/office/officeart/2005/8/layout/orgChart1"/>
    <dgm:cxn modelId="{6F1972EF-64EF-4F80-A7A4-73E73077D1D5}" type="presParOf" srcId="{FE2A5E7C-32AF-4494-9FDC-5348A29CED12}" destId="{50966D89-5E1C-4986-AD06-772180FECE30}" srcOrd="1" destOrd="0" presId="urn:microsoft.com/office/officeart/2005/8/layout/orgChart1"/>
    <dgm:cxn modelId="{945068E0-42B8-43B5-8CC4-973BEE3242A4}" type="presParOf" srcId="{50966D89-5E1C-4986-AD06-772180FECE30}" destId="{9029CA93-AEB7-403D-80E4-220813DE89EF}" srcOrd="0" destOrd="0" presId="urn:microsoft.com/office/officeart/2005/8/layout/orgChart1"/>
    <dgm:cxn modelId="{8ED94102-7D11-4A99-93FC-859747480F67}" type="presParOf" srcId="{9029CA93-AEB7-403D-80E4-220813DE89EF}" destId="{DA5F34A8-39AC-4078-BA3E-8A75E3448092}" srcOrd="0" destOrd="0" presId="urn:microsoft.com/office/officeart/2005/8/layout/orgChart1"/>
    <dgm:cxn modelId="{14A2D6E1-F828-4931-9171-AE16F4E9253C}" type="presParOf" srcId="{9029CA93-AEB7-403D-80E4-220813DE89EF}" destId="{A392EFEC-8FD8-4AB7-BB9F-462973D0E5B7}" srcOrd="1" destOrd="0" presId="urn:microsoft.com/office/officeart/2005/8/layout/orgChart1"/>
    <dgm:cxn modelId="{AE7EBEF5-AA20-4039-98A1-4B938D1E65F2}" type="presParOf" srcId="{50966D89-5E1C-4986-AD06-772180FECE30}" destId="{BCB28251-1AFE-41DE-B97B-21019DEFC01C}" srcOrd="1" destOrd="0" presId="urn:microsoft.com/office/officeart/2005/8/layout/orgChart1"/>
    <dgm:cxn modelId="{6D069B6C-A892-4764-B326-A3257A809040}" type="presParOf" srcId="{50966D89-5E1C-4986-AD06-772180FECE30}" destId="{B3124E7E-4B11-405D-AE8E-246ADDB65D6D}" srcOrd="2" destOrd="0" presId="urn:microsoft.com/office/officeart/2005/8/layout/orgChart1"/>
    <dgm:cxn modelId="{078E1DDC-25DE-4446-98A6-A33AB1A8D896}" type="presParOf" srcId="{FE2A5E7C-32AF-4494-9FDC-5348A29CED12}" destId="{FE23A803-1D40-499F-9B88-9CDA04761062}" srcOrd="2" destOrd="0" presId="urn:microsoft.com/office/officeart/2005/8/layout/orgChart1"/>
    <dgm:cxn modelId="{795EE33D-65DE-41A2-807D-F30D91B2D68C}" type="presParOf" srcId="{FE2A5E7C-32AF-4494-9FDC-5348A29CED12}" destId="{9E29AFF4-CB5A-42EE-94ED-5618E9EBD1D1}" srcOrd="3" destOrd="0" presId="urn:microsoft.com/office/officeart/2005/8/layout/orgChart1"/>
    <dgm:cxn modelId="{73B19159-7B0A-4AF2-A475-C4E34605E5AF}" type="presParOf" srcId="{9E29AFF4-CB5A-42EE-94ED-5618E9EBD1D1}" destId="{B3C12F98-1AD3-4886-A71A-AF262FE85DEC}" srcOrd="0" destOrd="0" presId="urn:microsoft.com/office/officeart/2005/8/layout/orgChart1"/>
    <dgm:cxn modelId="{B3EE1DD7-FEED-4E21-8962-AE44F0800142}" type="presParOf" srcId="{B3C12F98-1AD3-4886-A71A-AF262FE85DEC}" destId="{C5E1C750-B76A-49CC-8ACB-65A559240520}" srcOrd="0" destOrd="0" presId="urn:microsoft.com/office/officeart/2005/8/layout/orgChart1"/>
    <dgm:cxn modelId="{3AB13D2A-D205-4B7A-AF29-655FDD4E2C74}" type="presParOf" srcId="{B3C12F98-1AD3-4886-A71A-AF262FE85DEC}" destId="{04652F10-32B1-4C7E-A496-07353F18FB59}" srcOrd="1" destOrd="0" presId="urn:microsoft.com/office/officeart/2005/8/layout/orgChart1"/>
    <dgm:cxn modelId="{59FA7452-1881-4FC8-A9A5-946FB8DA2F59}" type="presParOf" srcId="{9E29AFF4-CB5A-42EE-94ED-5618E9EBD1D1}" destId="{73A2CB80-7271-407E-B4F3-A6FD16C0BDF7}" srcOrd="1" destOrd="0" presId="urn:microsoft.com/office/officeart/2005/8/layout/orgChart1"/>
    <dgm:cxn modelId="{846CD7B7-C576-48E1-95EA-057F706A0766}" type="presParOf" srcId="{9E29AFF4-CB5A-42EE-94ED-5618E9EBD1D1}" destId="{C1F7D4C2-88BA-4444-B329-8935550969AC}" srcOrd="2" destOrd="0" presId="urn:microsoft.com/office/officeart/2005/8/layout/orgChart1"/>
    <dgm:cxn modelId="{1CEE9713-2FB3-4A12-8C80-52D581E7876B}" type="presParOf" srcId="{FE2A5E7C-32AF-4494-9FDC-5348A29CED12}" destId="{3E0DB595-1095-47D1-A24B-4E157D552B3D}" srcOrd="4" destOrd="0" presId="urn:microsoft.com/office/officeart/2005/8/layout/orgChart1"/>
    <dgm:cxn modelId="{99830C02-46E2-4ED4-8763-26209162BA64}" type="presParOf" srcId="{FE2A5E7C-32AF-4494-9FDC-5348A29CED12}" destId="{18BC8341-2111-4E8E-B90F-9BDC49944D76}" srcOrd="5" destOrd="0" presId="urn:microsoft.com/office/officeart/2005/8/layout/orgChart1"/>
    <dgm:cxn modelId="{DF21EE9E-6E14-47BB-8F49-B9CD4030BB46}" type="presParOf" srcId="{18BC8341-2111-4E8E-B90F-9BDC49944D76}" destId="{AADF03F8-1B62-4D61-A86D-62A638AEAA2D}" srcOrd="0" destOrd="0" presId="urn:microsoft.com/office/officeart/2005/8/layout/orgChart1"/>
    <dgm:cxn modelId="{E8FD4C55-6D32-409E-9090-D2D357415A02}" type="presParOf" srcId="{AADF03F8-1B62-4D61-A86D-62A638AEAA2D}" destId="{8E146320-AABC-487E-AF52-7269C35510E1}" srcOrd="0" destOrd="0" presId="urn:microsoft.com/office/officeart/2005/8/layout/orgChart1"/>
    <dgm:cxn modelId="{306A98B4-3C50-4402-8C59-3D4987174F61}" type="presParOf" srcId="{AADF03F8-1B62-4D61-A86D-62A638AEAA2D}" destId="{69A60311-B8FB-49A2-A688-889BB4CA45AC}" srcOrd="1" destOrd="0" presId="urn:microsoft.com/office/officeart/2005/8/layout/orgChart1"/>
    <dgm:cxn modelId="{A83C518D-C6F6-4C85-9ACA-71D56E2EEAC4}" type="presParOf" srcId="{18BC8341-2111-4E8E-B90F-9BDC49944D76}" destId="{8ACF4BFA-FC80-481F-9FDE-CED6894B74E1}" srcOrd="1" destOrd="0" presId="urn:microsoft.com/office/officeart/2005/8/layout/orgChart1"/>
    <dgm:cxn modelId="{5CF70906-E937-4BB1-A944-A341836AD7D4}" type="presParOf" srcId="{18BC8341-2111-4E8E-B90F-9BDC49944D76}" destId="{A4132FA7-2D26-45E1-AA53-068668468481}" srcOrd="2" destOrd="0" presId="urn:microsoft.com/office/officeart/2005/8/layout/orgChart1"/>
    <dgm:cxn modelId="{BADC92F7-1E12-416C-9E25-EB33248E2A81}" type="presParOf" srcId="{FE2A5E7C-32AF-4494-9FDC-5348A29CED12}" destId="{CB441CC9-989D-480C-9299-031772477A5E}" srcOrd="6" destOrd="0" presId="urn:microsoft.com/office/officeart/2005/8/layout/orgChart1"/>
    <dgm:cxn modelId="{97E6413E-99C0-4A13-B314-9AD8C46E2C27}" type="presParOf" srcId="{FE2A5E7C-32AF-4494-9FDC-5348A29CED12}" destId="{523D9B76-EE65-4D98-B28D-4FBF5B19FCB0}" srcOrd="7" destOrd="0" presId="urn:microsoft.com/office/officeart/2005/8/layout/orgChart1"/>
    <dgm:cxn modelId="{E22DE949-F3A3-41E0-AC24-A4D6BEF09EF2}" type="presParOf" srcId="{523D9B76-EE65-4D98-B28D-4FBF5B19FCB0}" destId="{9A09B6A3-3495-40D3-8056-79DEC250EA15}" srcOrd="0" destOrd="0" presId="urn:microsoft.com/office/officeart/2005/8/layout/orgChart1"/>
    <dgm:cxn modelId="{D577F86A-1DE4-4918-9561-BB205666A942}" type="presParOf" srcId="{9A09B6A3-3495-40D3-8056-79DEC250EA15}" destId="{13582A1B-4282-4278-B2CB-F31664FF3056}" srcOrd="0" destOrd="0" presId="urn:microsoft.com/office/officeart/2005/8/layout/orgChart1"/>
    <dgm:cxn modelId="{7C1204FD-75A7-4F1A-9407-0D2628188620}" type="presParOf" srcId="{9A09B6A3-3495-40D3-8056-79DEC250EA15}" destId="{7F614069-DDEE-4936-9A9F-979CE9D00493}" srcOrd="1" destOrd="0" presId="urn:microsoft.com/office/officeart/2005/8/layout/orgChart1"/>
    <dgm:cxn modelId="{B79C9131-CF13-4E53-A3FB-EF6B3CEBD96D}" type="presParOf" srcId="{523D9B76-EE65-4D98-B28D-4FBF5B19FCB0}" destId="{80FAD8D2-3271-4256-914F-080D489F45B0}" srcOrd="1" destOrd="0" presId="urn:microsoft.com/office/officeart/2005/8/layout/orgChart1"/>
    <dgm:cxn modelId="{43048115-2718-465E-AAF2-AE3773878B39}" type="presParOf" srcId="{523D9B76-EE65-4D98-B28D-4FBF5B19FCB0}" destId="{41276CAB-FBB2-4CA2-86EE-8873C466DD5D}" srcOrd="2" destOrd="0" presId="urn:microsoft.com/office/officeart/2005/8/layout/orgChart1"/>
    <dgm:cxn modelId="{614FDED9-3D47-4600-B168-C34F5761439B}" type="presParOf" srcId="{A12F9325-7CA5-4B0E-8080-5222AD47B07D}" destId="{205A9A69-29A5-4861-9082-B91FE72C13C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F1B597-9F9F-4DD2-AB45-CE5E12439AB3}">
      <dsp:nvSpPr>
        <dsp:cNvPr id="0" name=""/>
        <dsp:cNvSpPr/>
      </dsp:nvSpPr>
      <dsp:spPr>
        <a:xfrm rot="5400000">
          <a:off x="-110585" y="112297"/>
          <a:ext cx="737238" cy="5160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1 </a:t>
          </a:r>
          <a:endParaRPr lang="fr-FR" sz="2000" kern="1200" dirty="0"/>
        </a:p>
      </dsp:txBody>
      <dsp:txXfrm rot="-5400000">
        <a:off x="1" y="259744"/>
        <a:ext cx="516066" cy="221172"/>
      </dsp:txXfrm>
    </dsp:sp>
    <dsp:sp modelId="{74A41569-60A7-445A-8126-FCD06F2A0605}">
      <dsp:nvSpPr>
        <dsp:cNvPr id="0" name=""/>
        <dsp:cNvSpPr/>
      </dsp:nvSpPr>
      <dsp:spPr>
        <a:xfrm rot="5400000">
          <a:off x="4798698" y="-4282631"/>
          <a:ext cx="479456" cy="9044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800" kern="1200" dirty="0" smtClean="0"/>
            <a:t>Introduction</a:t>
          </a:r>
          <a:endParaRPr lang="fr-FR" sz="2800" kern="1200" dirty="0"/>
        </a:p>
      </dsp:txBody>
      <dsp:txXfrm rot="-5400000">
        <a:off x="516067" y="23405"/>
        <a:ext cx="9021315" cy="432646"/>
      </dsp:txXfrm>
    </dsp:sp>
    <dsp:sp modelId="{78774ADB-4D34-4F37-9245-CA0AC6A53642}">
      <dsp:nvSpPr>
        <dsp:cNvPr id="0" name=""/>
        <dsp:cNvSpPr/>
      </dsp:nvSpPr>
      <dsp:spPr>
        <a:xfrm rot="5400000">
          <a:off x="-110585" y="725937"/>
          <a:ext cx="737238" cy="5160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2</a:t>
          </a:r>
          <a:endParaRPr lang="fr-FR" sz="2000" kern="1200" dirty="0"/>
        </a:p>
      </dsp:txBody>
      <dsp:txXfrm rot="-5400000">
        <a:off x="1" y="873384"/>
        <a:ext cx="516066" cy="221172"/>
      </dsp:txXfrm>
    </dsp:sp>
    <dsp:sp modelId="{BC8A3FE4-A3F1-4858-8720-D1F8F1B3C88E}">
      <dsp:nvSpPr>
        <dsp:cNvPr id="0" name=""/>
        <dsp:cNvSpPr/>
      </dsp:nvSpPr>
      <dsp:spPr>
        <a:xfrm rot="5400000">
          <a:off x="4798824" y="-3667406"/>
          <a:ext cx="479204" cy="9044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800" b="0" kern="1200" dirty="0" smtClean="0"/>
            <a:t>Étude du projet</a:t>
          </a:r>
          <a:r>
            <a:rPr lang="fr-FR" sz="2800" kern="1200" dirty="0" smtClean="0"/>
            <a:t>  </a:t>
          </a:r>
          <a:endParaRPr lang="fr-FR" sz="2800" kern="1200" dirty="0"/>
        </a:p>
      </dsp:txBody>
      <dsp:txXfrm rot="-5400000">
        <a:off x="516067" y="638744"/>
        <a:ext cx="9021327" cy="432418"/>
      </dsp:txXfrm>
    </dsp:sp>
    <dsp:sp modelId="{777300DF-A99D-4E3C-BED0-7A5B1B1C6713}">
      <dsp:nvSpPr>
        <dsp:cNvPr id="0" name=""/>
        <dsp:cNvSpPr/>
      </dsp:nvSpPr>
      <dsp:spPr>
        <a:xfrm rot="5400000">
          <a:off x="-110585" y="1339577"/>
          <a:ext cx="737238" cy="5160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3</a:t>
          </a:r>
          <a:endParaRPr lang="fr-FR" sz="2000" kern="1200" dirty="0"/>
        </a:p>
      </dsp:txBody>
      <dsp:txXfrm rot="-5400000">
        <a:off x="1" y="1487024"/>
        <a:ext cx="516066" cy="221172"/>
      </dsp:txXfrm>
    </dsp:sp>
    <dsp:sp modelId="{6D07518A-8C5E-4EA8-8321-0BEB84ABB441}">
      <dsp:nvSpPr>
        <dsp:cNvPr id="0" name=""/>
        <dsp:cNvSpPr/>
      </dsp:nvSpPr>
      <dsp:spPr>
        <a:xfrm rot="5400000">
          <a:off x="4798824" y="-3053766"/>
          <a:ext cx="479204" cy="9044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800" b="0" kern="1200" dirty="0" smtClean="0"/>
            <a:t>Conception</a:t>
          </a:r>
          <a:endParaRPr lang="fr-FR" sz="2800" b="0" kern="1200" dirty="0"/>
        </a:p>
      </dsp:txBody>
      <dsp:txXfrm rot="-5400000">
        <a:off x="516067" y="1252384"/>
        <a:ext cx="9021327" cy="432418"/>
      </dsp:txXfrm>
    </dsp:sp>
    <dsp:sp modelId="{53DE2B58-C876-4EA1-A696-62099E705B95}">
      <dsp:nvSpPr>
        <dsp:cNvPr id="0" name=""/>
        <dsp:cNvSpPr/>
      </dsp:nvSpPr>
      <dsp:spPr>
        <a:xfrm rot="5400000">
          <a:off x="-110585" y="1953217"/>
          <a:ext cx="737238" cy="5160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4</a:t>
          </a:r>
          <a:endParaRPr lang="fr-FR" sz="1400" kern="1200" dirty="0"/>
        </a:p>
      </dsp:txBody>
      <dsp:txXfrm rot="-5400000">
        <a:off x="1" y="2100664"/>
        <a:ext cx="516066" cy="221172"/>
      </dsp:txXfrm>
    </dsp:sp>
    <dsp:sp modelId="{8B52BF14-3FC2-4D5B-8534-B546669D1BA1}">
      <dsp:nvSpPr>
        <dsp:cNvPr id="0" name=""/>
        <dsp:cNvSpPr/>
      </dsp:nvSpPr>
      <dsp:spPr>
        <a:xfrm rot="5400000">
          <a:off x="4798824" y="-2440126"/>
          <a:ext cx="479204" cy="9044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800" kern="1200" dirty="0" smtClean="0"/>
            <a:t>Réalisation </a:t>
          </a:r>
          <a:endParaRPr lang="fr-FR" sz="2800" kern="1200" dirty="0"/>
        </a:p>
      </dsp:txBody>
      <dsp:txXfrm rot="-5400000">
        <a:off x="516067" y="1866024"/>
        <a:ext cx="9021327" cy="432418"/>
      </dsp:txXfrm>
    </dsp:sp>
    <dsp:sp modelId="{4C042D78-EB9B-497F-8E9D-D3FE2477812A}">
      <dsp:nvSpPr>
        <dsp:cNvPr id="0" name=""/>
        <dsp:cNvSpPr/>
      </dsp:nvSpPr>
      <dsp:spPr>
        <a:xfrm rot="5400000">
          <a:off x="-110585" y="2566856"/>
          <a:ext cx="737238" cy="5160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5</a:t>
          </a:r>
          <a:endParaRPr lang="fr-FR" sz="1400" kern="1200" dirty="0"/>
        </a:p>
      </dsp:txBody>
      <dsp:txXfrm rot="-5400000">
        <a:off x="1" y="2714303"/>
        <a:ext cx="516066" cy="221172"/>
      </dsp:txXfrm>
    </dsp:sp>
    <dsp:sp modelId="{273B3347-0575-4F50-85B8-3865F699F938}">
      <dsp:nvSpPr>
        <dsp:cNvPr id="0" name=""/>
        <dsp:cNvSpPr/>
      </dsp:nvSpPr>
      <dsp:spPr>
        <a:xfrm rot="5400000">
          <a:off x="4798824" y="-1826486"/>
          <a:ext cx="479204" cy="90447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2800" kern="1200" dirty="0" smtClean="0"/>
            <a:t>Conclusion</a:t>
          </a:r>
          <a:endParaRPr lang="fr-FR" sz="2800" kern="1200" dirty="0"/>
        </a:p>
      </dsp:txBody>
      <dsp:txXfrm rot="-5400000">
        <a:off x="516067" y="2479664"/>
        <a:ext cx="9021327" cy="4324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2B8208-5808-47CE-A3CA-B5C9F0CAADEE}">
      <dsp:nvSpPr>
        <dsp:cNvPr id="0" name=""/>
        <dsp:cNvSpPr/>
      </dsp:nvSpPr>
      <dsp:spPr>
        <a:xfrm>
          <a:off x="4535940" y="1184719"/>
          <a:ext cx="2836809" cy="2744831"/>
        </a:xfrm>
        <a:prstGeom prst="ellipse">
          <a:avLst/>
        </a:prstGeom>
        <a:solidFill>
          <a:schemeClr val="accent6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b="1" kern="1200" dirty="0" smtClean="0">
              <a:solidFill>
                <a:schemeClr val="tx1"/>
              </a:solidFill>
            </a:rPr>
            <a:t>Plateforme de Gestion et affectation des projets</a:t>
          </a:r>
          <a:endParaRPr lang="fr-FR" sz="2600" kern="1200" dirty="0">
            <a:solidFill>
              <a:schemeClr val="tx1"/>
            </a:solidFill>
          </a:endParaRPr>
        </a:p>
      </dsp:txBody>
      <dsp:txXfrm>
        <a:off x="4951381" y="1586690"/>
        <a:ext cx="2005927" cy="1940889"/>
      </dsp:txXfrm>
    </dsp:sp>
    <dsp:sp modelId="{280E6AA2-1D43-40FE-9661-54F631AC1678}">
      <dsp:nvSpPr>
        <dsp:cNvPr id="0" name=""/>
        <dsp:cNvSpPr/>
      </dsp:nvSpPr>
      <dsp:spPr>
        <a:xfrm rot="11696124">
          <a:off x="3375876" y="1792141"/>
          <a:ext cx="874938" cy="3878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/>
        </a:p>
      </dsp:txBody>
      <dsp:txXfrm rot="10800000">
        <a:off x="3490252" y="1884693"/>
        <a:ext cx="758597" cy="232682"/>
      </dsp:txXfrm>
    </dsp:sp>
    <dsp:sp modelId="{1C0D6FFF-BAE1-42A0-B649-808588121B71}">
      <dsp:nvSpPr>
        <dsp:cNvPr id="0" name=""/>
        <dsp:cNvSpPr/>
      </dsp:nvSpPr>
      <dsp:spPr>
        <a:xfrm>
          <a:off x="1249158" y="806517"/>
          <a:ext cx="1786389" cy="1467604"/>
        </a:xfrm>
        <a:prstGeom prst="ellipse">
          <a:avLst/>
        </a:prstGeom>
        <a:solidFill>
          <a:schemeClr val="accent6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900" b="1" kern="1200" dirty="0" smtClean="0">
              <a:solidFill>
                <a:schemeClr val="tx1"/>
              </a:solidFill>
            </a:rPr>
            <a:t>Simplifier </a:t>
          </a:r>
          <a:r>
            <a:rPr lang="fr-FR" sz="1900" b="1" kern="1200" dirty="0" smtClean="0">
              <a:solidFill>
                <a:schemeClr val="tx1"/>
              </a:solidFill>
            </a:rPr>
            <a:t>l’affectation des Taches </a:t>
          </a:r>
          <a:endParaRPr lang="fr-FR" sz="1900" b="1" kern="1200" dirty="0">
            <a:solidFill>
              <a:schemeClr val="tx1"/>
            </a:solidFill>
          </a:endParaRPr>
        </a:p>
      </dsp:txBody>
      <dsp:txXfrm>
        <a:off x="1510769" y="1021443"/>
        <a:ext cx="1263167" cy="1037752"/>
      </dsp:txXfrm>
    </dsp:sp>
    <dsp:sp modelId="{3861D367-D213-4F5D-B19C-675408BAF8A5}">
      <dsp:nvSpPr>
        <dsp:cNvPr id="0" name=""/>
        <dsp:cNvSpPr/>
      </dsp:nvSpPr>
      <dsp:spPr>
        <a:xfrm rot="20757372">
          <a:off x="7622696" y="1850726"/>
          <a:ext cx="761057" cy="3878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/>
        </a:p>
      </dsp:txBody>
      <dsp:txXfrm>
        <a:off x="7624435" y="1942402"/>
        <a:ext cx="644716" cy="232682"/>
      </dsp:txXfrm>
    </dsp:sp>
    <dsp:sp modelId="{38AE4EF4-E3AA-4F42-87B3-B9991D5951EA}">
      <dsp:nvSpPr>
        <dsp:cNvPr id="0" name=""/>
        <dsp:cNvSpPr/>
      </dsp:nvSpPr>
      <dsp:spPr>
        <a:xfrm>
          <a:off x="8694585" y="877927"/>
          <a:ext cx="1633617" cy="1578892"/>
        </a:xfrm>
        <a:prstGeom prst="ellipse">
          <a:avLst/>
        </a:prstGeom>
        <a:solidFill>
          <a:schemeClr val="accent6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b="1" kern="1200" dirty="0" smtClean="0">
              <a:solidFill>
                <a:schemeClr val="tx1"/>
              </a:solidFill>
            </a:rPr>
            <a:t>Suivi </a:t>
          </a:r>
          <a:r>
            <a:rPr lang="fr-FR" sz="2100" b="1" kern="1200" dirty="0" smtClean="0">
              <a:solidFill>
                <a:schemeClr val="tx1"/>
              </a:solidFill>
            </a:rPr>
            <a:t> des projets</a:t>
          </a:r>
          <a:endParaRPr lang="fr-FR" sz="2100" b="1" kern="1200" dirty="0">
            <a:solidFill>
              <a:schemeClr val="tx1"/>
            </a:solidFill>
          </a:endParaRPr>
        </a:p>
      </dsp:txBody>
      <dsp:txXfrm>
        <a:off x="8933823" y="1109150"/>
        <a:ext cx="1155141" cy="1116446"/>
      </dsp:txXfrm>
    </dsp:sp>
    <dsp:sp modelId="{BDC73F0E-414D-4A02-B5F1-E7CB95CA2279}">
      <dsp:nvSpPr>
        <dsp:cNvPr id="0" name=""/>
        <dsp:cNvSpPr/>
      </dsp:nvSpPr>
      <dsp:spPr>
        <a:xfrm rot="9986226">
          <a:off x="3558273" y="2852740"/>
          <a:ext cx="733892" cy="3878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/>
        </a:p>
      </dsp:txBody>
      <dsp:txXfrm rot="10800000">
        <a:off x="3672992" y="2916658"/>
        <a:ext cx="617551" cy="232682"/>
      </dsp:txXfrm>
    </dsp:sp>
    <dsp:sp modelId="{9CC5B116-D036-44A4-9BA2-42BCAC2F6E6C}">
      <dsp:nvSpPr>
        <dsp:cNvPr id="0" name=""/>
        <dsp:cNvSpPr/>
      </dsp:nvSpPr>
      <dsp:spPr>
        <a:xfrm>
          <a:off x="1249162" y="2745412"/>
          <a:ext cx="2040479" cy="1401358"/>
        </a:xfrm>
        <a:prstGeom prst="ellipse">
          <a:avLst/>
        </a:prstGeom>
        <a:solidFill>
          <a:schemeClr val="accent6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b="1" kern="1200" dirty="0" smtClean="0">
              <a:solidFill>
                <a:schemeClr val="tx1"/>
              </a:solidFill>
            </a:rPr>
            <a:t>Gestion des Personnels</a:t>
          </a:r>
          <a:endParaRPr lang="fr-FR" sz="2000" b="1" kern="1200" dirty="0">
            <a:solidFill>
              <a:schemeClr val="tx1"/>
            </a:solidFill>
          </a:endParaRPr>
        </a:p>
      </dsp:txBody>
      <dsp:txXfrm>
        <a:off x="1547983" y="2950636"/>
        <a:ext cx="1442837" cy="990910"/>
      </dsp:txXfrm>
    </dsp:sp>
    <dsp:sp modelId="{07F411F8-86E2-4BF5-BE91-2FAA37F7AB7D}">
      <dsp:nvSpPr>
        <dsp:cNvPr id="0" name=""/>
        <dsp:cNvSpPr/>
      </dsp:nvSpPr>
      <dsp:spPr>
        <a:xfrm rot="869744">
          <a:off x="7646968" y="2908785"/>
          <a:ext cx="835037" cy="3878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/>
        </a:p>
      </dsp:txBody>
      <dsp:txXfrm>
        <a:off x="7648820" y="2971784"/>
        <a:ext cx="718696" cy="232682"/>
      </dsp:txXfrm>
    </dsp:sp>
    <dsp:sp modelId="{56BABB19-62B3-41F2-A7D5-70E61DFB0178}">
      <dsp:nvSpPr>
        <dsp:cNvPr id="0" name=""/>
        <dsp:cNvSpPr/>
      </dsp:nvSpPr>
      <dsp:spPr>
        <a:xfrm>
          <a:off x="8814243" y="2810597"/>
          <a:ext cx="1648422" cy="1398039"/>
        </a:xfrm>
        <a:prstGeom prst="ellipse">
          <a:avLst/>
        </a:prstGeom>
        <a:solidFill>
          <a:schemeClr val="accent6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b="1" kern="1200" dirty="0" smtClean="0">
              <a:solidFill>
                <a:schemeClr val="tx1"/>
              </a:solidFill>
            </a:rPr>
            <a:t>Garder une Traçabilité </a:t>
          </a:r>
          <a:endParaRPr lang="fr-FR" sz="2000" b="1" kern="1200" dirty="0">
            <a:solidFill>
              <a:schemeClr val="tx1"/>
            </a:solidFill>
          </a:endParaRPr>
        </a:p>
      </dsp:txBody>
      <dsp:txXfrm>
        <a:off x="9055649" y="3015335"/>
        <a:ext cx="1165610" cy="9885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A7A1C2-08E6-4E88-8AC6-659C31209D6D}">
      <dsp:nvSpPr>
        <dsp:cNvPr id="0" name=""/>
        <dsp:cNvSpPr/>
      </dsp:nvSpPr>
      <dsp:spPr>
        <a:xfrm>
          <a:off x="-4143762" y="-635908"/>
          <a:ext cx="4937568" cy="4937568"/>
        </a:xfrm>
        <a:prstGeom prst="blockArc">
          <a:avLst>
            <a:gd name="adj1" fmla="val 18900000"/>
            <a:gd name="adj2" fmla="val 2700000"/>
            <a:gd name="adj3" fmla="val 437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F87E28-F981-4AAA-9B3A-0CC0FE34CD77}">
      <dsp:nvSpPr>
        <dsp:cNvPr id="0" name=""/>
        <dsp:cNvSpPr/>
      </dsp:nvSpPr>
      <dsp:spPr>
        <a:xfrm>
          <a:off x="296783" y="193038"/>
          <a:ext cx="4214469" cy="385930"/>
        </a:xfrm>
        <a:prstGeom prst="rect">
          <a:avLst/>
        </a:prstGeom>
        <a:solidFill>
          <a:schemeClr val="bg2">
            <a:lumMod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6332" tIns="50800" rIns="50800" bIns="508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u="none" kern="1200" dirty="0" smtClean="0">
              <a:uFillTx/>
            </a:rPr>
            <a:t>S’authentifier   </a:t>
          </a:r>
          <a:endParaRPr lang="fr-FR" sz="2000" kern="1200" dirty="0"/>
        </a:p>
      </dsp:txBody>
      <dsp:txXfrm>
        <a:off x="296783" y="193038"/>
        <a:ext cx="4214469" cy="385930"/>
      </dsp:txXfrm>
    </dsp:sp>
    <dsp:sp modelId="{02F9A103-277C-4D73-A1ED-0E670C7E1443}">
      <dsp:nvSpPr>
        <dsp:cNvPr id="0" name=""/>
        <dsp:cNvSpPr/>
      </dsp:nvSpPr>
      <dsp:spPr>
        <a:xfrm>
          <a:off x="55577" y="144797"/>
          <a:ext cx="482412" cy="4824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68FC5C-6BA4-42B1-88C3-464CE5F560C3}">
      <dsp:nvSpPr>
        <dsp:cNvPr id="0" name=""/>
        <dsp:cNvSpPr/>
      </dsp:nvSpPr>
      <dsp:spPr>
        <a:xfrm>
          <a:off x="614237" y="771860"/>
          <a:ext cx="3897015" cy="385930"/>
        </a:xfrm>
        <a:prstGeom prst="rect">
          <a:avLst/>
        </a:prstGeom>
        <a:solidFill>
          <a:schemeClr val="bg2">
            <a:lumMod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6332" tIns="50800" rIns="50800" bIns="508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u="none" kern="1200" dirty="0" smtClean="0">
              <a:uFillTx/>
            </a:rPr>
            <a:t>Gestion des accès </a:t>
          </a:r>
          <a:endParaRPr lang="fr-FR" sz="2000" kern="1200" dirty="0"/>
        </a:p>
      </dsp:txBody>
      <dsp:txXfrm>
        <a:off x="614237" y="771860"/>
        <a:ext cx="3897015" cy="385930"/>
      </dsp:txXfrm>
    </dsp:sp>
    <dsp:sp modelId="{EBABE496-D590-405D-B23F-5354CBC5E469}">
      <dsp:nvSpPr>
        <dsp:cNvPr id="0" name=""/>
        <dsp:cNvSpPr/>
      </dsp:nvSpPr>
      <dsp:spPr>
        <a:xfrm>
          <a:off x="373031" y="723619"/>
          <a:ext cx="482412" cy="4824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1248C1-AF43-4579-9480-92008E41F168}">
      <dsp:nvSpPr>
        <dsp:cNvPr id="0" name=""/>
        <dsp:cNvSpPr/>
      </dsp:nvSpPr>
      <dsp:spPr>
        <a:xfrm>
          <a:off x="759401" y="1350682"/>
          <a:ext cx="3751852" cy="385930"/>
        </a:xfrm>
        <a:prstGeom prst="rect">
          <a:avLst/>
        </a:prstGeom>
        <a:solidFill>
          <a:schemeClr val="bg2">
            <a:lumMod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6332" tIns="50800" rIns="50800" bIns="508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u="none" kern="1200" dirty="0" smtClean="0">
              <a:uFillTx/>
            </a:rPr>
            <a:t>Donner le calendrier des </a:t>
          </a:r>
          <a:r>
            <a:rPr lang="fr-FR" sz="2000" u="none" kern="1200" dirty="0" smtClean="0">
              <a:uFillTx/>
            </a:rPr>
            <a:t>Projets</a:t>
          </a:r>
          <a:endParaRPr lang="fr-FR" sz="2000" kern="1200" dirty="0"/>
        </a:p>
      </dsp:txBody>
      <dsp:txXfrm>
        <a:off x="759401" y="1350682"/>
        <a:ext cx="3751852" cy="385930"/>
      </dsp:txXfrm>
    </dsp:sp>
    <dsp:sp modelId="{54749260-85D5-49D9-8697-F2C0E40DE302}">
      <dsp:nvSpPr>
        <dsp:cNvPr id="0" name=""/>
        <dsp:cNvSpPr/>
      </dsp:nvSpPr>
      <dsp:spPr>
        <a:xfrm>
          <a:off x="518194" y="1302440"/>
          <a:ext cx="482412" cy="4824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D21BDB-3861-49EF-8F09-2C6CF584E373}">
      <dsp:nvSpPr>
        <dsp:cNvPr id="0" name=""/>
        <dsp:cNvSpPr/>
      </dsp:nvSpPr>
      <dsp:spPr>
        <a:xfrm>
          <a:off x="759401" y="1929137"/>
          <a:ext cx="3751852" cy="385930"/>
        </a:xfrm>
        <a:prstGeom prst="rect">
          <a:avLst/>
        </a:prstGeom>
        <a:solidFill>
          <a:schemeClr val="bg2">
            <a:lumMod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6332" tIns="50800" rIns="50800" bIns="508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u="none" kern="1200" dirty="0" smtClean="0">
              <a:uFillTx/>
            </a:rPr>
            <a:t>Gestion des Clients  </a:t>
          </a:r>
          <a:endParaRPr lang="fr-FR" sz="2000" kern="1200" dirty="0"/>
        </a:p>
      </dsp:txBody>
      <dsp:txXfrm>
        <a:off x="759401" y="1929137"/>
        <a:ext cx="3751852" cy="385930"/>
      </dsp:txXfrm>
    </dsp:sp>
    <dsp:sp modelId="{6324A34E-3289-464D-AA77-DACAF36F6F59}">
      <dsp:nvSpPr>
        <dsp:cNvPr id="0" name=""/>
        <dsp:cNvSpPr/>
      </dsp:nvSpPr>
      <dsp:spPr>
        <a:xfrm>
          <a:off x="518194" y="1880896"/>
          <a:ext cx="482412" cy="4824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5C4A76-D72C-4E38-8A4E-34E8FA1AE322}">
      <dsp:nvSpPr>
        <dsp:cNvPr id="0" name=""/>
        <dsp:cNvSpPr/>
      </dsp:nvSpPr>
      <dsp:spPr>
        <a:xfrm>
          <a:off x="614237" y="2507959"/>
          <a:ext cx="3897015" cy="385930"/>
        </a:xfrm>
        <a:prstGeom prst="rect">
          <a:avLst/>
        </a:prstGeom>
        <a:solidFill>
          <a:schemeClr val="bg2">
            <a:lumMod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6332" tIns="50800" rIns="50800" bIns="508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Planifier </a:t>
          </a:r>
          <a:r>
            <a:rPr lang="fr-FR" sz="2000" kern="1200" dirty="0" smtClean="0"/>
            <a:t>un Projet</a:t>
          </a:r>
        </a:p>
      </dsp:txBody>
      <dsp:txXfrm>
        <a:off x="614237" y="2507959"/>
        <a:ext cx="3897015" cy="385930"/>
      </dsp:txXfrm>
    </dsp:sp>
    <dsp:sp modelId="{ECBE6EE5-1D46-43A0-97EA-A11C5A000821}">
      <dsp:nvSpPr>
        <dsp:cNvPr id="0" name=""/>
        <dsp:cNvSpPr/>
      </dsp:nvSpPr>
      <dsp:spPr>
        <a:xfrm>
          <a:off x="373031" y="2459718"/>
          <a:ext cx="482412" cy="4824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DDEF43-7AA0-499C-BAE3-4A5EBF915840}">
      <dsp:nvSpPr>
        <dsp:cNvPr id="0" name=""/>
        <dsp:cNvSpPr/>
      </dsp:nvSpPr>
      <dsp:spPr>
        <a:xfrm>
          <a:off x="296783" y="3086781"/>
          <a:ext cx="4214469" cy="385930"/>
        </a:xfrm>
        <a:prstGeom prst="rect">
          <a:avLst/>
        </a:prstGeom>
        <a:solidFill>
          <a:schemeClr val="bg2">
            <a:lumMod val="2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6332" tIns="50800" rIns="50800" bIns="508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Planifier une Tache</a:t>
          </a:r>
        </a:p>
      </dsp:txBody>
      <dsp:txXfrm>
        <a:off x="296783" y="3086781"/>
        <a:ext cx="4214469" cy="385930"/>
      </dsp:txXfrm>
    </dsp:sp>
    <dsp:sp modelId="{35D04F50-67AB-4079-B875-7BBD761558F4}">
      <dsp:nvSpPr>
        <dsp:cNvPr id="0" name=""/>
        <dsp:cNvSpPr/>
      </dsp:nvSpPr>
      <dsp:spPr>
        <a:xfrm>
          <a:off x="55577" y="3038540"/>
          <a:ext cx="482412" cy="4824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441CC9-989D-480C-9299-031772477A5E}">
      <dsp:nvSpPr>
        <dsp:cNvPr id="0" name=""/>
        <dsp:cNvSpPr/>
      </dsp:nvSpPr>
      <dsp:spPr>
        <a:xfrm>
          <a:off x="4588668" y="1696738"/>
          <a:ext cx="3618821" cy="4069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498"/>
              </a:lnTo>
              <a:lnTo>
                <a:pt x="3618821" y="203498"/>
              </a:lnTo>
              <a:lnTo>
                <a:pt x="3618821" y="40699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0DB595-1095-47D1-A24B-4E157D552B3D}">
      <dsp:nvSpPr>
        <dsp:cNvPr id="0" name=""/>
        <dsp:cNvSpPr/>
      </dsp:nvSpPr>
      <dsp:spPr>
        <a:xfrm>
          <a:off x="4588668" y="1696738"/>
          <a:ext cx="1273738" cy="4069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498"/>
              </a:lnTo>
              <a:lnTo>
                <a:pt x="1273738" y="203498"/>
              </a:lnTo>
              <a:lnTo>
                <a:pt x="1273738" y="40699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23A803-1D40-499F-9B88-9CDA04761062}">
      <dsp:nvSpPr>
        <dsp:cNvPr id="0" name=""/>
        <dsp:cNvSpPr/>
      </dsp:nvSpPr>
      <dsp:spPr>
        <a:xfrm>
          <a:off x="3517324" y="1696738"/>
          <a:ext cx="1071344" cy="406997"/>
        </a:xfrm>
        <a:custGeom>
          <a:avLst/>
          <a:gdLst/>
          <a:ahLst/>
          <a:cxnLst/>
          <a:rect l="0" t="0" r="0" b="0"/>
          <a:pathLst>
            <a:path>
              <a:moveTo>
                <a:pt x="1071344" y="0"/>
              </a:moveTo>
              <a:lnTo>
                <a:pt x="1071344" y="203498"/>
              </a:lnTo>
              <a:lnTo>
                <a:pt x="0" y="203498"/>
              </a:lnTo>
              <a:lnTo>
                <a:pt x="0" y="40699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76290A-23C1-41EF-95D5-754D09C0457F}">
      <dsp:nvSpPr>
        <dsp:cNvPr id="0" name=""/>
        <dsp:cNvSpPr/>
      </dsp:nvSpPr>
      <dsp:spPr>
        <a:xfrm>
          <a:off x="1071044" y="1696738"/>
          <a:ext cx="3517624" cy="406997"/>
        </a:xfrm>
        <a:custGeom>
          <a:avLst/>
          <a:gdLst/>
          <a:ahLst/>
          <a:cxnLst/>
          <a:rect l="0" t="0" r="0" b="0"/>
          <a:pathLst>
            <a:path>
              <a:moveTo>
                <a:pt x="3517624" y="0"/>
              </a:moveTo>
              <a:lnTo>
                <a:pt x="3517624" y="203498"/>
              </a:lnTo>
              <a:lnTo>
                <a:pt x="0" y="203498"/>
              </a:lnTo>
              <a:lnTo>
                <a:pt x="0" y="40699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825E97-E295-4A34-BCBA-C13309C1EE1D}">
      <dsp:nvSpPr>
        <dsp:cNvPr id="0" name=""/>
        <dsp:cNvSpPr/>
      </dsp:nvSpPr>
      <dsp:spPr>
        <a:xfrm>
          <a:off x="3619625" y="727696"/>
          <a:ext cx="1938085" cy="9690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500" kern="1200" dirty="0" smtClean="0"/>
            <a:t>Acteurs</a:t>
          </a:r>
          <a:endParaRPr lang="fr-FR" sz="3500" kern="1200" dirty="0"/>
        </a:p>
      </dsp:txBody>
      <dsp:txXfrm>
        <a:off x="3619625" y="727696"/>
        <a:ext cx="1938085" cy="969042"/>
      </dsp:txXfrm>
    </dsp:sp>
    <dsp:sp modelId="{DA5F34A8-39AC-4078-BA3E-8A75E3448092}">
      <dsp:nvSpPr>
        <dsp:cNvPr id="0" name=""/>
        <dsp:cNvSpPr/>
      </dsp:nvSpPr>
      <dsp:spPr>
        <a:xfrm>
          <a:off x="804" y="2103736"/>
          <a:ext cx="2140479" cy="9690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b="1" kern="1200" dirty="0" smtClean="0"/>
            <a:t>Administrateur </a:t>
          </a:r>
          <a:endParaRPr lang="fr-FR" sz="2600" b="1" kern="1200" dirty="0"/>
        </a:p>
      </dsp:txBody>
      <dsp:txXfrm>
        <a:off x="804" y="2103736"/>
        <a:ext cx="2140479" cy="969042"/>
      </dsp:txXfrm>
    </dsp:sp>
    <dsp:sp modelId="{C5E1C750-B76A-49CC-8ACB-65A559240520}">
      <dsp:nvSpPr>
        <dsp:cNvPr id="0" name=""/>
        <dsp:cNvSpPr/>
      </dsp:nvSpPr>
      <dsp:spPr>
        <a:xfrm>
          <a:off x="2548281" y="2103736"/>
          <a:ext cx="1938085" cy="9690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b="1" kern="1200" dirty="0" smtClean="0"/>
            <a:t>Gérant</a:t>
          </a:r>
          <a:endParaRPr lang="fr-FR" sz="2600" b="1" kern="1200" dirty="0"/>
        </a:p>
      </dsp:txBody>
      <dsp:txXfrm>
        <a:off x="2548281" y="2103736"/>
        <a:ext cx="1938085" cy="969042"/>
      </dsp:txXfrm>
    </dsp:sp>
    <dsp:sp modelId="{8E146320-AABC-487E-AF52-7269C35510E1}">
      <dsp:nvSpPr>
        <dsp:cNvPr id="0" name=""/>
        <dsp:cNvSpPr/>
      </dsp:nvSpPr>
      <dsp:spPr>
        <a:xfrm>
          <a:off x="4893364" y="2103736"/>
          <a:ext cx="1938085" cy="9690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b="1" kern="1200" dirty="0" smtClean="0"/>
            <a:t>Chef de Projet </a:t>
          </a:r>
          <a:endParaRPr lang="fr-FR" sz="2600" b="1" kern="1200" dirty="0"/>
        </a:p>
      </dsp:txBody>
      <dsp:txXfrm>
        <a:off x="4893364" y="2103736"/>
        <a:ext cx="1938085" cy="969042"/>
      </dsp:txXfrm>
    </dsp:sp>
    <dsp:sp modelId="{13582A1B-4282-4278-B2CB-F31664FF3056}">
      <dsp:nvSpPr>
        <dsp:cNvPr id="0" name=""/>
        <dsp:cNvSpPr/>
      </dsp:nvSpPr>
      <dsp:spPr>
        <a:xfrm>
          <a:off x="7238447" y="2103736"/>
          <a:ext cx="1938085" cy="9690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600" b="1" kern="1200" dirty="0" smtClean="0"/>
            <a:t>Employé</a:t>
          </a:r>
          <a:endParaRPr lang="fr-FR" sz="2600" b="1" kern="1200" dirty="0"/>
        </a:p>
      </dsp:txBody>
      <dsp:txXfrm>
        <a:off x="7238447" y="2103736"/>
        <a:ext cx="1938085" cy="9690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1895B8-E1A2-4704-82DC-A3E4A4BA5E58}" type="datetimeFigureOut">
              <a:rPr lang="fr-FR" smtClean="0"/>
              <a:pPr/>
              <a:t>28/08/2018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85775" y="685800"/>
            <a:ext cx="58864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9C428-2367-4312-B894-F9671B9BF99A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82790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9C428-2367-4312-B894-F9671B9BF99A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41924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9C428-2367-4312-B894-F9671B9BF99A}" type="slidenum">
              <a:rPr lang="fr-FR" smtClean="0"/>
              <a:pPr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46049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9C428-2367-4312-B894-F9671B9BF99A}" type="slidenum">
              <a:rPr lang="fr-FR" smtClean="0"/>
              <a:pPr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72908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9C428-2367-4312-B894-F9671B9BF99A}" type="slidenum">
              <a:rPr lang="fr-FR" smtClean="0"/>
              <a:pPr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08372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9C428-2367-4312-B894-F9671B9BF99A}" type="slidenum">
              <a:rPr lang="fr-FR" smtClean="0"/>
              <a:pPr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70241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9C428-2367-4312-B894-F9671B9BF99A}" type="slidenum">
              <a:rPr lang="fr-FR" smtClean="0"/>
              <a:pPr/>
              <a:t>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30249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9C428-2367-4312-B894-F9671B9BF99A}" type="slidenum">
              <a:rPr lang="fr-FR" smtClean="0"/>
              <a:pPr/>
              <a:t>23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52751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9C428-2367-4312-B894-F9671B9BF99A}" type="slidenum">
              <a:rPr lang="fr-FR" smtClean="0"/>
              <a:pPr/>
              <a:t>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5210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9C428-2367-4312-B894-F9671B9BF99A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778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9C428-2367-4312-B894-F9671B9BF99A}" type="slidenum">
              <a:rPr lang="fr-FR" smtClean="0"/>
              <a:pPr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532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9C428-2367-4312-B894-F9671B9BF99A}" type="slidenum">
              <a:rPr lang="fr-FR" smtClean="0"/>
              <a:pPr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0341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9C428-2367-4312-B894-F9671B9BF99A}" type="slidenum">
              <a:rPr lang="fr-FR" smtClean="0"/>
              <a:pPr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3161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9C428-2367-4312-B894-F9671B9BF99A}" type="slidenum">
              <a:rPr lang="fr-FR" smtClean="0"/>
              <a:pPr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4262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9C428-2367-4312-B894-F9671B9BF99A}" type="slidenum">
              <a:rPr lang="fr-FR" smtClean="0"/>
              <a:pPr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5804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9C428-2367-4312-B894-F9671B9BF99A}" type="slidenum">
              <a:rPr lang="fr-FR" smtClean="0"/>
              <a:pPr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6662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69C428-2367-4312-B894-F9671B9BF99A}" type="slidenum">
              <a:rPr lang="fr-FR" smtClean="0"/>
              <a:pPr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975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048163"/>
            <a:ext cx="11125200" cy="4320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5985343"/>
            <a:ext cx="11125200" cy="628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1268" y="717139"/>
            <a:ext cx="9178290" cy="3369691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3797" y="4210149"/>
            <a:ext cx="9178290" cy="1080029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11F5-A7CD-4E3D-8750-396330382682}" type="datetime1">
              <a:rPr lang="fr-FR" smtClean="0"/>
              <a:pPr/>
              <a:t>28/08/2018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E5D2-003D-4364-88A8-A9AD0C11C65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101990" y="4104111"/>
            <a:ext cx="901141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455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B3615-7E93-4F8A-9216-D7810A89BE82}" type="datetime1">
              <a:rPr lang="fr-FR" smtClean="0"/>
              <a:pPr/>
              <a:t>28/08/2018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E5D2-003D-4364-88A8-A9AD0C11C65D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2890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902" y="6048163"/>
            <a:ext cx="11122303" cy="4320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8" y="5985342"/>
            <a:ext cx="11122303" cy="604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1475" y="389587"/>
            <a:ext cx="2398871" cy="544257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4861" y="389587"/>
            <a:ext cx="7057549" cy="5442570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6A745-F771-4D48-AB1C-55613A28C5E9}" type="datetime1">
              <a:rPr lang="fr-FR" smtClean="0"/>
              <a:pPr/>
              <a:t>28/08/2018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E5D2-003D-4364-88A8-A9AD0C11C65D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082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B963-CD1E-4F97-B37B-4DC1BAC01929}" type="datetime1">
              <a:rPr lang="fr-FR" smtClean="0"/>
              <a:pPr/>
              <a:t>28/08/2018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E5D2-003D-4364-88A8-A9AD0C11C65D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3931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902" y="6048163"/>
            <a:ext cx="11122303" cy="4320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8" y="5985342"/>
            <a:ext cx="11122303" cy="604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1268" y="717139"/>
            <a:ext cx="9178290" cy="3369691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1268" y="4207794"/>
            <a:ext cx="9178290" cy="1080029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4731D-5ADF-4FAB-AF52-C881064AFFC6}" type="datetime1">
              <a:rPr lang="fr-FR" smtClean="0"/>
              <a:pPr/>
              <a:t>28/08/2018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E5D2-003D-4364-88A8-A9AD0C11C65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101990" y="4104111"/>
            <a:ext cx="901141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81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01268" y="270818"/>
            <a:ext cx="9178290" cy="1370831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1270" y="1744053"/>
            <a:ext cx="4505707" cy="3801702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73853" y="1744049"/>
            <a:ext cx="4505707" cy="380170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AF5E7-0F52-4F93-A505-E58907A1F331}" type="datetime1">
              <a:rPr lang="fr-FR" smtClean="0"/>
              <a:pPr/>
              <a:t>28/08/2018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E5D2-003D-4364-88A8-A9AD0C11C65D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7148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01268" y="270818"/>
            <a:ext cx="9178290" cy="1370831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1270" y="1744349"/>
            <a:ext cx="4505707" cy="695718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1270" y="2440067"/>
            <a:ext cx="4505707" cy="3105684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73853" y="1744349"/>
            <a:ext cx="4505707" cy="695718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73853" y="2440067"/>
            <a:ext cx="4505707" cy="3105684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5E8AA-F399-4001-9E3B-B391431F50E0}" type="datetime1">
              <a:rPr lang="fr-FR" smtClean="0"/>
              <a:pPr/>
              <a:t>28/08/2018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E5D2-003D-4364-88A8-A9AD0C11C65D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279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70360-C055-455A-82CA-3CF49A9F8022}" type="datetime1">
              <a:rPr lang="fr-FR" smtClean="0"/>
              <a:pPr/>
              <a:t>28/08/2018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E5D2-003D-4364-88A8-A9AD0C11C65D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6888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02" y="6048163"/>
            <a:ext cx="11122303" cy="4320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8" y="5985342"/>
            <a:ext cx="11122303" cy="604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C45D0-DB17-4F5A-825A-05FA314F2A47}" type="datetime1">
              <a:rPr lang="fr-FR" smtClean="0"/>
              <a:pPr/>
              <a:t>28/08/2018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E5D2-003D-4364-88A8-A9AD0C11C65D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3720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9" y="0"/>
            <a:ext cx="3696347" cy="64801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686568" y="0"/>
            <a:ext cx="58409" cy="6480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195" y="561614"/>
            <a:ext cx="2920366" cy="2160058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0551" y="691219"/>
            <a:ext cx="5924169" cy="4968134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7195" y="2764876"/>
            <a:ext cx="2920366" cy="3192959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24783" y="6103904"/>
            <a:ext cx="2389391" cy="345009"/>
          </a:xfrm>
        </p:spPr>
        <p:txBody>
          <a:bodyPr/>
          <a:lstStyle>
            <a:lvl1pPr algn="l">
              <a:defRPr/>
            </a:lvl1pPr>
          </a:lstStyle>
          <a:p>
            <a:fld id="{B85864AF-B326-4C36-B651-CB72DFC7B13D}" type="datetime1">
              <a:rPr lang="fr-FR" smtClean="0"/>
              <a:pPr/>
              <a:t>28/08/2018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550" y="6103904"/>
            <a:ext cx="4241483" cy="345009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F4E5D2-003D-4364-88A8-A9AD0C11C65D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6251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" y="4680126"/>
            <a:ext cx="11122303" cy="1800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8" y="4644292"/>
            <a:ext cx="11122303" cy="604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1269" y="4795330"/>
            <a:ext cx="9228702" cy="777621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" y="1"/>
            <a:ext cx="11125186" cy="4644292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1270" y="5581591"/>
            <a:ext cx="9228353" cy="561615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2D3B8-0FCA-45DE-8A67-DC4654DF7617}" type="datetime1">
              <a:rPr lang="fr-FR" smtClean="0"/>
              <a:pPr/>
              <a:t>28/08/2018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E5D2-003D-4364-88A8-A9AD0C11C65D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783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902" y="6048163"/>
            <a:ext cx="11122303" cy="4320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8" y="5985342"/>
            <a:ext cx="11122303" cy="604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1268" y="270818"/>
            <a:ext cx="9178290" cy="13708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1268" y="1744048"/>
            <a:ext cx="9178290" cy="380170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1271" y="6103904"/>
            <a:ext cx="2255947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FA78B8A-2693-47F9-809F-C51FF790C881}" type="datetime1">
              <a:rPr lang="fr-FR" smtClean="0"/>
              <a:pPr/>
              <a:t>28/08/2018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63648" y="6103904"/>
            <a:ext cx="4400808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34171" y="6103904"/>
            <a:ext cx="1197224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4F4E5D2-003D-4364-88A8-A9AD0C11C65D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89100" y="1642103"/>
            <a:ext cx="909485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120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slide" Target="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slide" Target="slide3.xml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slide" Target="slide3.xml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slide" Target="slide3.xml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6"/>
          <p:cNvSpPr txBox="1"/>
          <p:nvPr/>
        </p:nvSpPr>
        <p:spPr>
          <a:xfrm>
            <a:off x="1133444" y="4240219"/>
            <a:ext cx="5559107" cy="58477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fr-FR" sz="1600" dirty="0" smtClean="0"/>
              <a:t> </a:t>
            </a:r>
          </a:p>
          <a:p>
            <a:r>
              <a:rPr lang="fr-FR" sz="1600" b="1" dirty="0" smtClean="0"/>
              <a:t>   </a:t>
            </a:r>
            <a:endParaRPr lang="fr-FR" sz="1600" b="1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E5D2-003D-4364-88A8-A9AD0C11C65D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631478" y="4618950"/>
            <a:ext cx="2736304" cy="12961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/>
          <a:p>
            <a:r>
              <a:rPr lang="fr-FR" sz="2500" b="1" dirty="0" smtClean="0"/>
              <a:t>Elaboré par </a:t>
            </a:r>
            <a:r>
              <a:rPr lang="fr-FR" sz="2800" b="1" dirty="0" smtClean="0"/>
              <a:t>:   </a:t>
            </a:r>
            <a:endParaRPr lang="fr-FR" sz="2800" dirty="0" smtClean="0"/>
          </a:p>
          <a:p>
            <a:r>
              <a:rPr lang="fr-FR" sz="2500" b="1" dirty="0" smtClean="0"/>
              <a:t> </a:t>
            </a:r>
            <a:r>
              <a:rPr lang="fr-FR" sz="2500" dirty="0" err="1" smtClean="0"/>
              <a:t>Guedira</a:t>
            </a:r>
            <a:r>
              <a:rPr lang="fr-FR" sz="2500" dirty="0" smtClean="0"/>
              <a:t> </a:t>
            </a:r>
            <a:r>
              <a:rPr lang="fr-FR" sz="2500" dirty="0" err="1" smtClean="0"/>
              <a:t>Nouha</a:t>
            </a:r>
            <a:endParaRPr lang="fr-FR" sz="2500" dirty="0" smtClean="0"/>
          </a:p>
          <a:p>
            <a:r>
              <a:rPr lang="fr-FR" sz="2500" dirty="0" smtClean="0"/>
              <a:t> </a:t>
            </a:r>
            <a:r>
              <a:rPr lang="fr-FR" sz="2500" dirty="0" smtClean="0"/>
              <a:t>El Hosni Yassine</a:t>
            </a:r>
            <a:endParaRPr lang="fr-FR" sz="2500" dirty="0" smtClean="0"/>
          </a:p>
          <a:p>
            <a:pPr marL="0" marR="0" lvl="0" indent="0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2500" dirty="0" smtClean="0">
              <a:ln w="12700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631479" y="1871935"/>
            <a:ext cx="9467626" cy="195469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587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85000"/>
              </a:lnSpc>
              <a:spcBef>
                <a:spcPct val="0"/>
              </a:spcBef>
            </a:pPr>
            <a:r>
              <a:rPr lang="fr-FR" sz="6600" spc="-50" dirty="0" smtClean="0">
                <a:solidFill>
                  <a:schemeClr val="bg1"/>
                </a:solidFill>
              </a:rPr>
              <a:t>Plateforme de gestion des </a:t>
            </a:r>
            <a:r>
              <a:rPr lang="fr-FR" sz="6600" spc="-50" dirty="0" smtClean="0">
                <a:solidFill>
                  <a:schemeClr val="bg1"/>
                </a:solidFill>
              </a:rPr>
              <a:t>Projets.</a:t>
            </a:r>
            <a:endParaRPr lang="fr-FR" sz="6600" spc="-50" dirty="0" smtClean="0">
              <a:solidFill>
                <a:schemeClr val="bg1"/>
              </a:solidFill>
            </a:endParaRPr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7866856" y="4258910"/>
            <a:ext cx="2736304" cy="16561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2400" dirty="0" smtClean="0">
              <a:ln w="12700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</a:endParaRPr>
          </a:p>
          <a:p>
            <a:r>
              <a:rPr lang="fr-FR" sz="2500" b="1" dirty="0" smtClean="0"/>
              <a:t>Encadrant :</a:t>
            </a:r>
            <a:endParaRPr lang="fr-FR" sz="2500" dirty="0" smtClean="0"/>
          </a:p>
          <a:p>
            <a:r>
              <a:rPr lang="fr-FR" sz="2500" dirty="0" err="1" smtClean="0"/>
              <a:t>M.Oussama</a:t>
            </a:r>
            <a:r>
              <a:rPr lang="fr-FR" sz="2500" dirty="0" smtClean="0"/>
              <a:t> El </a:t>
            </a:r>
            <a:r>
              <a:rPr lang="fr-FR" sz="2500" dirty="0" err="1" smtClean="0"/>
              <a:t>Asri</a:t>
            </a:r>
            <a:endParaRPr lang="fr-FR" sz="2500" dirty="0" smtClean="0"/>
          </a:p>
          <a:p>
            <a:r>
              <a:rPr lang="fr-FR" sz="2500" dirty="0" err="1" smtClean="0"/>
              <a:t>M.Zaid</a:t>
            </a:r>
            <a:r>
              <a:rPr lang="fr-FR" sz="2500" dirty="0" smtClean="0"/>
              <a:t> </a:t>
            </a:r>
            <a:r>
              <a:rPr lang="fr-FR" sz="2500" dirty="0" err="1" smtClean="0"/>
              <a:t>Mohitto</a:t>
            </a:r>
            <a:endParaRPr lang="fr-FR" sz="2500" dirty="0" smtClean="0"/>
          </a:p>
          <a:p>
            <a:pPr marL="0" marR="0" lvl="0" indent="0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2500" dirty="0" smtClean="0">
              <a:ln w="12700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13" name="Titre 1"/>
          <p:cNvSpPr txBox="1">
            <a:spLocks/>
          </p:cNvSpPr>
          <p:nvPr/>
        </p:nvSpPr>
        <p:spPr>
          <a:xfrm>
            <a:off x="522040" y="1151855"/>
            <a:ext cx="4680520" cy="720080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85000"/>
              </a:lnSpc>
              <a:spcBef>
                <a:spcPct val="0"/>
              </a:spcBef>
            </a:pPr>
            <a:r>
              <a:rPr lang="fr-FR" sz="4800" spc="-50" dirty="0" smtClean="0">
                <a:solidFill>
                  <a:sysClr val="windowText" lastClr="000000"/>
                </a:solidFill>
              </a:rPr>
              <a:t>Projet de </a:t>
            </a:r>
            <a:r>
              <a:rPr lang="fr-FR" sz="4800" spc="-50" dirty="0" smtClean="0">
                <a:solidFill>
                  <a:sysClr val="windowText" lastClr="000000"/>
                </a:solidFill>
              </a:rPr>
              <a:t>Stage</a:t>
            </a:r>
            <a:endParaRPr lang="fr-FR" sz="4800" spc="-5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338464" y="4618950"/>
            <a:ext cx="2952328" cy="11414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-990127" y="409774"/>
            <a:ext cx="108444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500" dirty="0" smtClean="0"/>
              <a:t>Entreprise : </a:t>
            </a:r>
            <a:r>
              <a:rPr lang="fr-FR" sz="2500" dirty="0" err="1" smtClean="0"/>
              <a:t>Connect</a:t>
            </a:r>
            <a:r>
              <a:rPr lang="fr-FR" sz="2500" dirty="0" smtClean="0"/>
              <a:t> To All</a:t>
            </a:r>
            <a:endParaRPr lang="fr-FR" sz="2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9">
            <a:hlinkHover r:id="" action="ppaction://hlinkshowjump?jump=previousslide" highlightClick="1"/>
          </p:cNvPr>
          <p:cNvSpPr txBox="1">
            <a:spLocks noChangeArrowheads="1"/>
          </p:cNvSpPr>
          <p:nvPr/>
        </p:nvSpPr>
        <p:spPr bwMode="gray">
          <a:xfrm>
            <a:off x="2" y="134986"/>
            <a:ext cx="6083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400" b="1" dirty="0" smtClean="0">
                <a:solidFill>
                  <a:srgbClr val="FFFFFF"/>
                </a:solidFill>
                <a:cs typeface="Arial" charset="0"/>
              </a:rPr>
              <a:t>  1</a:t>
            </a:r>
            <a:endParaRPr lang="en-US" sz="2400" b="1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E5D2-003D-4364-88A8-A9AD0C11C65D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17" name="Ellipse 16">
            <a:hlinkClick r:id="rId3" action="ppaction://hlinksldjump"/>
          </p:cNvPr>
          <p:cNvSpPr/>
          <p:nvPr/>
        </p:nvSpPr>
        <p:spPr>
          <a:xfrm>
            <a:off x="5214855" y="1460541"/>
            <a:ext cx="433669" cy="4336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Titre 6"/>
          <p:cNvSpPr txBox="1">
            <a:spLocks/>
          </p:cNvSpPr>
          <p:nvPr/>
        </p:nvSpPr>
        <p:spPr>
          <a:xfrm>
            <a:off x="5300276" y="1029142"/>
            <a:ext cx="3000396" cy="67294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algn="ctr">
              <a:lnSpc>
                <a:spcPct val="85000"/>
              </a:lnSpc>
              <a:spcBef>
                <a:spcPct val="0"/>
              </a:spcBef>
            </a:pPr>
            <a:r>
              <a:rPr lang="fr-FR" sz="2000" b="1" spc="-50" dirty="0" smtClean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Étude de l’existant</a:t>
            </a:r>
            <a:r>
              <a:rPr lang="fr-FR" sz="4400" b="1" spc="-50" dirty="0" smtClean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 </a:t>
            </a:r>
            <a:endParaRPr kumimoji="0" lang="fr-FR" sz="4400" b="1" i="0" u="none" strike="noStrike" kern="1200" cap="none" spc="-5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2" name="Titre 6"/>
          <p:cNvSpPr txBox="1">
            <a:spLocks/>
          </p:cNvSpPr>
          <p:nvPr/>
        </p:nvSpPr>
        <p:spPr>
          <a:xfrm>
            <a:off x="7636058" y="1282126"/>
            <a:ext cx="3456384" cy="61786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lvl="0" algn="ctr">
              <a:lnSpc>
                <a:spcPct val="85000"/>
              </a:lnSpc>
              <a:spcBef>
                <a:spcPct val="0"/>
              </a:spcBef>
            </a:pPr>
            <a:r>
              <a:rPr lang="fr-FR" sz="2000" b="1" spc="-50" dirty="0" smtClean="0">
                <a:latin typeface="+mj-lt"/>
                <a:ea typeface="+mj-ea"/>
                <a:cs typeface="+mj-cs"/>
              </a:rPr>
              <a:t>Étude détaillée</a:t>
            </a:r>
          </a:p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2000" b="1" spc="-50" dirty="0">
              <a:solidFill>
                <a:schemeClr val="accent2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93798" y="433135"/>
            <a:ext cx="417646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400" b="1" dirty="0" smtClean="0">
                <a:solidFill>
                  <a:srgbClr val="5E71AE"/>
                </a:solidFill>
                <a:latin typeface="Times New Roman" pitchFamily="18" charset="0"/>
                <a:cs typeface="Times New Roman" pitchFamily="18" charset="0"/>
              </a:rPr>
              <a:t>Étude du projet</a:t>
            </a:r>
            <a:endParaRPr lang="fr-FR" sz="4400" b="1" dirty="0">
              <a:solidFill>
                <a:srgbClr val="5E71A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4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002038"/>
              </p:ext>
            </p:extLst>
          </p:nvPr>
        </p:nvGraphicFramePr>
        <p:xfrm>
          <a:off x="378022" y="2520007"/>
          <a:ext cx="10444048" cy="3168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4190"/>
                <a:gridCol w="1923098"/>
                <a:gridCol w="1704190"/>
                <a:gridCol w="1704190"/>
                <a:gridCol w="1704190"/>
                <a:gridCol w="1704190"/>
              </a:tblGrid>
              <a:tr h="955053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Acteur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Ajout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Recherche</a:t>
                      </a:r>
                      <a:r>
                        <a:rPr lang="fr-FR" baseline="0" dirty="0" smtClean="0"/>
                        <a:t> &amp; consultation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Modifier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Supprimer</a:t>
                      </a:r>
                      <a:endParaRPr lang="fr-FR" dirty="0"/>
                    </a:p>
                  </a:txBody>
                  <a:tcPr/>
                </a:tc>
              </a:tr>
              <a:tr h="553325">
                <a:tc rowSpan="4">
                  <a:txBody>
                    <a:bodyPr/>
                    <a:lstStyle/>
                    <a:p>
                      <a:pPr algn="ctr"/>
                      <a:r>
                        <a:rPr lang="fr-FR" sz="2400" b="1" dirty="0" smtClean="0"/>
                        <a:t>Gestion des </a:t>
                      </a:r>
                      <a:r>
                        <a:rPr lang="fr-FR" sz="2400" b="1" dirty="0" smtClean="0"/>
                        <a:t>Utilisateurs</a:t>
                      </a:r>
                      <a:endParaRPr lang="fr-FR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Administrateur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 smtClean="0"/>
                        <a:t> x</a:t>
                      </a:r>
                      <a:endParaRPr lang="fr-FR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 smtClean="0"/>
                        <a:t>x</a:t>
                      </a:r>
                      <a:endParaRPr lang="fr-FR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 smtClean="0"/>
                        <a:t>x</a:t>
                      </a:r>
                      <a:endParaRPr lang="fr-FR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 smtClean="0"/>
                        <a:t>x</a:t>
                      </a:r>
                      <a:endParaRPr lang="fr-FR" sz="2400" b="1" dirty="0"/>
                    </a:p>
                  </a:txBody>
                  <a:tcPr/>
                </a:tc>
              </a:tr>
              <a:tr h="553325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Gérant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 smtClean="0"/>
                        <a:t>x</a:t>
                      </a:r>
                      <a:endParaRPr lang="fr-FR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 smtClean="0"/>
                        <a:t>x</a:t>
                      </a:r>
                      <a:endParaRPr lang="fr-FR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 smtClean="0"/>
                        <a:t>x</a:t>
                      </a:r>
                      <a:endParaRPr lang="fr-FR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1" dirty="0" smtClean="0"/>
                        <a:t>x</a:t>
                      </a:r>
                      <a:endParaRPr lang="fr-FR" sz="2400" b="1" dirty="0"/>
                    </a:p>
                  </a:txBody>
                  <a:tcPr/>
                </a:tc>
              </a:tr>
              <a:tr h="553325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Chef</a:t>
                      </a:r>
                      <a:r>
                        <a:rPr lang="fr-FR" baseline="0" dirty="0" smtClean="0"/>
                        <a:t> de Projet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553325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Employé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9615" y="1387790"/>
            <a:ext cx="585267" cy="5791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9">
            <a:hlinkHover r:id="" action="ppaction://hlinkshowjump?jump=previousslide" highlightClick="1"/>
          </p:cNvPr>
          <p:cNvSpPr txBox="1">
            <a:spLocks noChangeArrowheads="1"/>
          </p:cNvSpPr>
          <p:nvPr/>
        </p:nvSpPr>
        <p:spPr bwMode="gray">
          <a:xfrm>
            <a:off x="2" y="134986"/>
            <a:ext cx="6083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400" b="1" dirty="0" smtClean="0">
                <a:solidFill>
                  <a:srgbClr val="FFFFFF"/>
                </a:solidFill>
                <a:cs typeface="Arial" charset="0"/>
              </a:rPr>
              <a:t>  1</a:t>
            </a:r>
            <a:endParaRPr lang="en-US" sz="2400" b="1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E5D2-003D-4364-88A8-A9AD0C11C65D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17" name="Ellipse 16">
            <a:hlinkClick r:id="rId3" action="ppaction://hlinksldjump"/>
          </p:cNvPr>
          <p:cNvSpPr/>
          <p:nvPr/>
        </p:nvSpPr>
        <p:spPr>
          <a:xfrm>
            <a:off x="5130552" y="1439887"/>
            <a:ext cx="433669" cy="4336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Titre 6"/>
          <p:cNvSpPr txBox="1">
            <a:spLocks/>
          </p:cNvSpPr>
          <p:nvPr/>
        </p:nvSpPr>
        <p:spPr>
          <a:xfrm>
            <a:off x="5237074" y="1020154"/>
            <a:ext cx="3000396" cy="67294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algn="ctr">
              <a:lnSpc>
                <a:spcPct val="85000"/>
              </a:lnSpc>
              <a:spcBef>
                <a:spcPct val="0"/>
              </a:spcBef>
            </a:pPr>
            <a:r>
              <a:rPr lang="fr-FR" sz="2000" b="1" spc="-50" dirty="0" smtClean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Étude de l’existant</a:t>
            </a:r>
            <a:r>
              <a:rPr lang="fr-FR" sz="4400" b="1" spc="-50" dirty="0" smtClean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 </a:t>
            </a:r>
            <a:endParaRPr kumimoji="0" lang="fr-FR" sz="4400" b="1" i="0" u="none" strike="noStrike" kern="1200" cap="none" spc="-5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2" name="Titre 6"/>
          <p:cNvSpPr txBox="1">
            <a:spLocks/>
          </p:cNvSpPr>
          <p:nvPr/>
        </p:nvSpPr>
        <p:spPr>
          <a:xfrm>
            <a:off x="7669836" y="1227642"/>
            <a:ext cx="3456384" cy="61786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lvl="0" algn="ctr">
              <a:lnSpc>
                <a:spcPct val="85000"/>
              </a:lnSpc>
              <a:spcBef>
                <a:spcPct val="0"/>
              </a:spcBef>
            </a:pPr>
            <a:r>
              <a:rPr lang="fr-FR" sz="2000" b="1" spc="-50" dirty="0" smtClean="0">
                <a:latin typeface="+mj-lt"/>
                <a:ea typeface="+mj-ea"/>
                <a:cs typeface="+mj-cs"/>
              </a:rPr>
              <a:t>Étude détaillée</a:t>
            </a:r>
          </a:p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2000" b="1" spc="-50" dirty="0">
              <a:solidFill>
                <a:schemeClr val="accent2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8377" y="365818"/>
            <a:ext cx="417646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400" b="1" dirty="0" smtClean="0">
                <a:solidFill>
                  <a:srgbClr val="5E71AE"/>
                </a:solidFill>
                <a:latin typeface="Times New Roman" pitchFamily="18" charset="0"/>
                <a:cs typeface="Times New Roman" pitchFamily="18" charset="0"/>
              </a:rPr>
              <a:t>Étude du projet</a:t>
            </a:r>
            <a:endParaRPr lang="fr-FR" sz="4400" b="1" dirty="0">
              <a:solidFill>
                <a:srgbClr val="5E71A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4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780776"/>
              </p:ext>
            </p:extLst>
          </p:nvPr>
        </p:nvGraphicFramePr>
        <p:xfrm>
          <a:off x="740038" y="2140526"/>
          <a:ext cx="9432341" cy="3619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9493"/>
                <a:gridCol w="1656184"/>
                <a:gridCol w="1726925"/>
                <a:gridCol w="2160240"/>
                <a:gridCol w="2089499"/>
              </a:tblGrid>
              <a:tr h="1112351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  <a:p>
                      <a:pPr algn="ctr"/>
                      <a:r>
                        <a:rPr lang="fr-FR" sz="1900" dirty="0" smtClean="0"/>
                        <a:t>Acteur</a:t>
                      </a:r>
                      <a:endParaRPr lang="fr-FR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  <a:p>
                      <a:pPr algn="ctr"/>
                      <a:r>
                        <a:rPr lang="fr-FR" sz="1900" dirty="0" smtClean="0"/>
                        <a:t>Ajout et affectation </a:t>
                      </a:r>
                      <a:endParaRPr lang="fr-FR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 smtClean="0"/>
                    </a:p>
                    <a:p>
                      <a:pPr algn="ctr"/>
                      <a:r>
                        <a:rPr lang="fr-FR" sz="1900" dirty="0" smtClean="0"/>
                        <a:t>Recherche</a:t>
                      </a:r>
                      <a:r>
                        <a:rPr lang="fr-FR" sz="1900" baseline="0" dirty="0" smtClean="0"/>
                        <a:t> </a:t>
                      </a:r>
                      <a:r>
                        <a:rPr lang="fr-FR" sz="1900" baseline="0" dirty="0" smtClean="0"/>
                        <a:t>&amp; consultation</a:t>
                      </a:r>
                      <a:endParaRPr lang="fr-FR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  <a:p>
                      <a:pPr algn="ctr"/>
                      <a:r>
                        <a:rPr lang="fr-FR" sz="1900" dirty="0" smtClean="0"/>
                        <a:t>Modifier</a:t>
                      </a:r>
                      <a:endParaRPr lang="fr-FR" sz="1900" dirty="0"/>
                    </a:p>
                  </a:txBody>
                  <a:tcPr/>
                </a:tc>
              </a:tr>
              <a:tr h="581302">
                <a:tc rowSpan="4">
                  <a:txBody>
                    <a:bodyPr/>
                    <a:lstStyle/>
                    <a:p>
                      <a:pPr algn="ctr"/>
                      <a:r>
                        <a:rPr lang="fr-FR" sz="2400" b="1" dirty="0" smtClean="0"/>
                        <a:t>Gestion</a:t>
                      </a:r>
                      <a:r>
                        <a:rPr lang="fr-FR" sz="2400" b="1" baseline="0" dirty="0" smtClean="0"/>
                        <a:t> des Client</a:t>
                      </a:r>
                      <a:endParaRPr lang="fr-FR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tx1"/>
                          </a:solidFill>
                        </a:rPr>
                        <a:t>Administrateur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 x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x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x</a:t>
                      </a:r>
                      <a:endParaRPr lang="fr-FR" sz="2400" dirty="0"/>
                    </a:p>
                  </a:txBody>
                  <a:tcPr/>
                </a:tc>
              </a:tr>
              <a:tr h="672444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Gérant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x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x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x</a:t>
                      </a:r>
                      <a:endParaRPr lang="fr-FR" sz="2400" dirty="0"/>
                    </a:p>
                  </a:txBody>
                  <a:tcPr/>
                </a:tc>
              </a:tr>
              <a:tr h="581302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Chef de Projet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  <a:tr h="672444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Employé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0322" y="1347204"/>
            <a:ext cx="585267" cy="5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84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9">
            <a:hlinkHover r:id="" action="ppaction://hlinkshowjump?jump=previousslide" highlightClick="1"/>
          </p:cNvPr>
          <p:cNvSpPr txBox="1">
            <a:spLocks noChangeArrowheads="1"/>
          </p:cNvSpPr>
          <p:nvPr/>
        </p:nvSpPr>
        <p:spPr bwMode="gray">
          <a:xfrm>
            <a:off x="2" y="134986"/>
            <a:ext cx="6083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400" b="1" dirty="0" smtClean="0">
                <a:solidFill>
                  <a:srgbClr val="FFFFFF"/>
                </a:solidFill>
                <a:cs typeface="Arial" charset="0"/>
              </a:rPr>
              <a:t>  1</a:t>
            </a:r>
            <a:endParaRPr lang="en-US" sz="2400" b="1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E5D2-003D-4364-88A8-A9AD0C11C65D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17" name="Ellipse 16">
            <a:hlinkClick r:id="rId3" action="ppaction://hlinksldjump"/>
          </p:cNvPr>
          <p:cNvSpPr/>
          <p:nvPr/>
        </p:nvSpPr>
        <p:spPr>
          <a:xfrm>
            <a:off x="5130552" y="1439887"/>
            <a:ext cx="433669" cy="4336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Titre 6"/>
          <p:cNvSpPr txBox="1">
            <a:spLocks/>
          </p:cNvSpPr>
          <p:nvPr/>
        </p:nvSpPr>
        <p:spPr>
          <a:xfrm>
            <a:off x="5237074" y="1020154"/>
            <a:ext cx="3000396" cy="67294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algn="ctr">
              <a:lnSpc>
                <a:spcPct val="85000"/>
              </a:lnSpc>
              <a:spcBef>
                <a:spcPct val="0"/>
              </a:spcBef>
            </a:pPr>
            <a:r>
              <a:rPr lang="fr-FR" sz="2000" b="1" spc="-50" dirty="0" smtClean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Étude de l’existant</a:t>
            </a:r>
            <a:r>
              <a:rPr lang="fr-FR" sz="4400" b="1" spc="-50" dirty="0" smtClean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 </a:t>
            </a:r>
            <a:endParaRPr kumimoji="0" lang="fr-FR" sz="4400" b="1" i="0" u="none" strike="noStrike" kern="1200" cap="none" spc="-5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2" name="Titre 6"/>
          <p:cNvSpPr txBox="1">
            <a:spLocks/>
          </p:cNvSpPr>
          <p:nvPr/>
        </p:nvSpPr>
        <p:spPr>
          <a:xfrm>
            <a:off x="7669836" y="1227642"/>
            <a:ext cx="3456384" cy="61786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lvl="0" algn="ctr">
              <a:lnSpc>
                <a:spcPct val="85000"/>
              </a:lnSpc>
              <a:spcBef>
                <a:spcPct val="0"/>
              </a:spcBef>
            </a:pPr>
            <a:r>
              <a:rPr lang="fr-FR" sz="2000" b="1" spc="-50" dirty="0" smtClean="0">
                <a:latin typeface="+mj-lt"/>
                <a:ea typeface="+mj-ea"/>
                <a:cs typeface="+mj-cs"/>
              </a:rPr>
              <a:t>Étude détaillée</a:t>
            </a:r>
          </a:p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2000" b="1" spc="-50" dirty="0">
              <a:solidFill>
                <a:schemeClr val="accent2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8377" y="365818"/>
            <a:ext cx="417646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400" b="1" dirty="0" smtClean="0">
                <a:solidFill>
                  <a:srgbClr val="5E71AE"/>
                </a:solidFill>
                <a:latin typeface="Times New Roman" pitchFamily="18" charset="0"/>
                <a:cs typeface="Times New Roman" pitchFamily="18" charset="0"/>
              </a:rPr>
              <a:t>Étude du projet</a:t>
            </a:r>
            <a:endParaRPr lang="fr-FR" sz="4400" b="1" dirty="0">
              <a:solidFill>
                <a:srgbClr val="5E71A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4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334167"/>
              </p:ext>
            </p:extLst>
          </p:nvPr>
        </p:nvGraphicFramePr>
        <p:xfrm>
          <a:off x="738771" y="2045936"/>
          <a:ext cx="9650899" cy="36683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9493"/>
                <a:gridCol w="1656184"/>
                <a:gridCol w="1440160"/>
                <a:gridCol w="1512168"/>
                <a:gridCol w="1224136"/>
                <a:gridCol w="2018758"/>
              </a:tblGrid>
              <a:tr h="112725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  <a:p>
                      <a:pPr algn="ctr"/>
                      <a:r>
                        <a:rPr lang="fr-FR" sz="1900" dirty="0" smtClean="0"/>
                        <a:t>Acteur</a:t>
                      </a:r>
                      <a:endParaRPr lang="fr-FR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  <a:p>
                      <a:pPr algn="ctr"/>
                      <a:r>
                        <a:rPr lang="fr-FR" sz="1900" dirty="0" smtClean="0"/>
                        <a:t>Ajout et affectation </a:t>
                      </a:r>
                      <a:endParaRPr lang="fr-FR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 smtClean="0"/>
                    </a:p>
                    <a:p>
                      <a:pPr algn="ctr"/>
                      <a:r>
                        <a:rPr lang="fr-FR" sz="1900" dirty="0" smtClean="0"/>
                        <a:t>Recherche</a:t>
                      </a:r>
                      <a:r>
                        <a:rPr lang="fr-FR" sz="1900" baseline="0" dirty="0" smtClean="0"/>
                        <a:t> </a:t>
                      </a:r>
                      <a:r>
                        <a:rPr lang="fr-FR" sz="1900" baseline="0" dirty="0" smtClean="0"/>
                        <a:t>&amp; consultation</a:t>
                      </a:r>
                      <a:endParaRPr lang="fr-FR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  <a:p>
                      <a:pPr algn="ctr"/>
                      <a:r>
                        <a:rPr lang="fr-FR" sz="1900" dirty="0" smtClean="0"/>
                        <a:t>Modifier</a:t>
                      </a:r>
                      <a:endParaRPr lang="fr-FR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  <a:p>
                      <a:pPr algn="ctr"/>
                      <a:r>
                        <a:rPr lang="fr-FR" sz="1900" dirty="0" smtClean="0"/>
                        <a:t>Ajout des Taches</a:t>
                      </a:r>
                      <a:endParaRPr lang="fr-FR" sz="1900" dirty="0"/>
                    </a:p>
                  </a:txBody>
                  <a:tcPr/>
                </a:tc>
              </a:tr>
              <a:tr h="589093">
                <a:tc rowSpan="4">
                  <a:txBody>
                    <a:bodyPr/>
                    <a:lstStyle/>
                    <a:p>
                      <a:pPr algn="ctr"/>
                      <a:r>
                        <a:rPr lang="fr-FR" sz="2400" b="1" dirty="0" smtClean="0"/>
                        <a:t>Gestion</a:t>
                      </a:r>
                      <a:r>
                        <a:rPr lang="fr-FR" sz="2400" b="1" baseline="0" dirty="0" smtClean="0"/>
                        <a:t> des Projets</a:t>
                      </a:r>
                      <a:endParaRPr lang="fr-FR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tx1"/>
                          </a:solidFill>
                        </a:rPr>
                        <a:t>Administrateur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 x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x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x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x</a:t>
                      </a:r>
                      <a:endParaRPr lang="fr-FR" sz="2400" dirty="0"/>
                    </a:p>
                  </a:txBody>
                  <a:tcPr/>
                </a:tc>
              </a:tr>
              <a:tr h="681456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Gérant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x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x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x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x</a:t>
                      </a:r>
                      <a:endParaRPr lang="fr-FR" sz="2400" dirty="0"/>
                    </a:p>
                  </a:txBody>
                  <a:tcPr/>
                </a:tc>
              </a:tr>
              <a:tr h="589093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Chef de Projet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500" dirty="0" smtClean="0"/>
                        <a:t>x</a:t>
                      </a:r>
                      <a:endParaRPr lang="fr-FR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x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500" dirty="0" smtClean="0"/>
                        <a:t>x</a:t>
                      </a:r>
                      <a:endParaRPr lang="fr-FR" sz="2500" dirty="0"/>
                    </a:p>
                  </a:txBody>
                  <a:tcPr/>
                </a:tc>
              </a:tr>
              <a:tr h="681456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Employé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x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0322" y="1347204"/>
            <a:ext cx="585267" cy="5791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9">
            <a:hlinkHover r:id="" action="ppaction://hlinkshowjump?jump=previousslide" highlightClick="1"/>
          </p:cNvPr>
          <p:cNvSpPr txBox="1">
            <a:spLocks noChangeArrowheads="1"/>
          </p:cNvSpPr>
          <p:nvPr/>
        </p:nvSpPr>
        <p:spPr bwMode="gray">
          <a:xfrm>
            <a:off x="2" y="134986"/>
            <a:ext cx="6083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400" b="1" dirty="0" smtClean="0">
                <a:solidFill>
                  <a:srgbClr val="FFFFFF"/>
                </a:solidFill>
                <a:cs typeface="Arial" charset="0"/>
              </a:rPr>
              <a:t>  1</a:t>
            </a:r>
            <a:endParaRPr lang="en-US" sz="2400" b="1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E5D2-003D-4364-88A8-A9AD0C11C65D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17" name="Ellipse 16">
            <a:hlinkClick r:id="rId3" action="ppaction://hlinksldjump"/>
          </p:cNvPr>
          <p:cNvSpPr/>
          <p:nvPr/>
        </p:nvSpPr>
        <p:spPr>
          <a:xfrm>
            <a:off x="5130552" y="1439887"/>
            <a:ext cx="433669" cy="4336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Titre 6"/>
          <p:cNvSpPr txBox="1">
            <a:spLocks/>
          </p:cNvSpPr>
          <p:nvPr/>
        </p:nvSpPr>
        <p:spPr>
          <a:xfrm>
            <a:off x="5237074" y="1020154"/>
            <a:ext cx="3000396" cy="67294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algn="ctr">
              <a:lnSpc>
                <a:spcPct val="85000"/>
              </a:lnSpc>
              <a:spcBef>
                <a:spcPct val="0"/>
              </a:spcBef>
            </a:pPr>
            <a:r>
              <a:rPr lang="fr-FR" sz="2000" b="1" spc="-50" dirty="0" smtClean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Étude de l’existant</a:t>
            </a:r>
            <a:r>
              <a:rPr lang="fr-FR" sz="4400" b="1" spc="-50" dirty="0" smtClean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 </a:t>
            </a:r>
            <a:endParaRPr kumimoji="0" lang="fr-FR" sz="4400" b="1" i="0" u="none" strike="noStrike" kern="1200" cap="none" spc="-5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2" name="Titre 6"/>
          <p:cNvSpPr txBox="1">
            <a:spLocks/>
          </p:cNvSpPr>
          <p:nvPr/>
        </p:nvSpPr>
        <p:spPr>
          <a:xfrm>
            <a:off x="7669836" y="1227642"/>
            <a:ext cx="3456384" cy="61786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lvl="0" algn="ctr">
              <a:lnSpc>
                <a:spcPct val="85000"/>
              </a:lnSpc>
              <a:spcBef>
                <a:spcPct val="0"/>
              </a:spcBef>
            </a:pPr>
            <a:r>
              <a:rPr lang="fr-FR" sz="2000" b="1" spc="-50" dirty="0" smtClean="0">
                <a:latin typeface="+mj-lt"/>
                <a:ea typeface="+mj-ea"/>
                <a:cs typeface="+mj-cs"/>
              </a:rPr>
              <a:t>Étude détaillée</a:t>
            </a:r>
          </a:p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2000" b="1" spc="-50" dirty="0">
              <a:solidFill>
                <a:schemeClr val="accent2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8377" y="365818"/>
            <a:ext cx="417646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400" b="1" dirty="0" smtClean="0">
                <a:solidFill>
                  <a:srgbClr val="5E71AE"/>
                </a:solidFill>
                <a:latin typeface="Times New Roman" pitchFamily="18" charset="0"/>
                <a:cs typeface="Times New Roman" pitchFamily="18" charset="0"/>
              </a:rPr>
              <a:t>Étude du projet</a:t>
            </a:r>
            <a:endParaRPr lang="fr-FR" sz="4400" b="1" dirty="0">
              <a:solidFill>
                <a:srgbClr val="5E71A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4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650581"/>
              </p:ext>
            </p:extLst>
          </p:nvPr>
        </p:nvGraphicFramePr>
        <p:xfrm>
          <a:off x="266327" y="1965065"/>
          <a:ext cx="10595788" cy="379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1624630"/>
                <a:gridCol w="1367285"/>
                <a:gridCol w="1435649"/>
                <a:gridCol w="1093828"/>
                <a:gridCol w="1709106"/>
                <a:gridCol w="1709106"/>
              </a:tblGrid>
              <a:tr h="1289788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  <a:p>
                      <a:pPr algn="ctr"/>
                      <a:r>
                        <a:rPr lang="fr-FR" sz="1900" dirty="0" smtClean="0"/>
                        <a:t>Acteur</a:t>
                      </a:r>
                      <a:endParaRPr lang="fr-FR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  <a:p>
                      <a:pPr algn="ctr"/>
                      <a:r>
                        <a:rPr lang="fr-FR" sz="1900" dirty="0" smtClean="0"/>
                        <a:t>Ajout et affectation </a:t>
                      </a:r>
                      <a:endParaRPr lang="fr-FR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800" dirty="0" smtClean="0"/>
                    </a:p>
                    <a:p>
                      <a:pPr algn="ctr"/>
                      <a:r>
                        <a:rPr lang="fr-FR" sz="1900" dirty="0" smtClean="0"/>
                        <a:t>Recherche</a:t>
                      </a:r>
                      <a:r>
                        <a:rPr lang="fr-FR" sz="1900" baseline="0" dirty="0" smtClean="0"/>
                        <a:t> </a:t>
                      </a:r>
                      <a:r>
                        <a:rPr lang="fr-FR" sz="1900" baseline="0" dirty="0" smtClean="0"/>
                        <a:t>&amp; consultation</a:t>
                      </a:r>
                      <a:endParaRPr lang="fr-FR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  <a:p>
                      <a:pPr algn="ctr"/>
                      <a:r>
                        <a:rPr lang="fr-FR" sz="1900" dirty="0" smtClean="0"/>
                        <a:t>Modifier</a:t>
                      </a:r>
                    </a:p>
                    <a:p>
                      <a:pPr algn="ctr"/>
                      <a:r>
                        <a:rPr lang="fr-FR" sz="1900" dirty="0" smtClean="0"/>
                        <a:t>Tache</a:t>
                      </a:r>
                      <a:endParaRPr lang="fr-FR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900" dirty="0" smtClean="0"/>
                    </a:p>
                    <a:p>
                      <a:pPr algn="ctr"/>
                      <a:r>
                        <a:rPr lang="fr-FR" sz="1900" dirty="0" smtClean="0"/>
                        <a:t>Modifier Progrès</a:t>
                      </a:r>
                      <a:endParaRPr lang="fr-FR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  <a:p>
                      <a:pPr algn="ctr"/>
                      <a:r>
                        <a:rPr lang="fr-FR" sz="1900" dirty="0" smtClean="0"/>
                        <a:t>Ajout des Taches</a:t>
                      </a:r>
                      <a:endParaRPr lang="fr-FR" sz="1900" dirty="0"/>
                    </a:p>
                  </a:txBody>
                  <a:tcPr/>
                </a:tc>
              </a:tr>
              <a:tr h="650091">
                <a:tc rowSpan="4">
                  <a:txBody>
                    <a:bodyPr/>
                    <a:lstStyle/>
                    <a:p>
                      <a:pPr algn="ctr"/>
                      <a:r>
                        <a:rPr lang="fr-FR" sz="2400" b="1" dirty="0" smtClean="0"/>
                        <a:t>Gestion</a:t>
                      </a:r>
                      <a:r>
                        <a:rPr lang="fr-FR" sz="2400" b="1" baseline="0" dirty="0" smtClean="0"/>
                        <a:t> des Taches </a:t>
                      </a:r>
                      <a:endParaRPr lang="fr-FR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>
                          <a:solidFill>
                            <a:schemeClr val="tx1"/>
                          </a:solidFill>
                        </a:rPr>
                        <a:t>Administrateur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 x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x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x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x</a:t>
                      </a:r>
                      <a:endParaRPr lang="fr-FR" sz="2400" dirty="0"/>
                    </a:p>
                  </a:txBody>
                  <a:tcPr/>
                </a:tc>
              </a:tr>
              <a:tr h="604975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Gérant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x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x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x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x</a:t>
                      </a:r>
                      <a:endParaRPr lang="fr-FR" sz="2400" dirty="0"/>
                    </a:p>
                  </a:txBody>
                  <a:tcPr/>
                </a:tc>
              </a:tr>
              <a:tr h="650091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Chef de Projet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500" dirty="0" smtClean="0"/>
                        <a:t>x</a:t>
                      </a:r>
                      <a:endParaRPr lang="fr-FR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x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500" dirty="0" smtClean="0"/>
                        <a:t>x</a:t>
                      </a:r>
                      <a:endParaRPr lang="fr-FR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500" dirty="0" smtClean="0"/>
                        <a:t>x</a:t>
                      </a:r>
                      <a:endParaRPr lang="fr-FR" sz="2500" dirty="0"/>
                    </a:p>
                  </a:txBody>
                  <a:tcPr/>
                </a:tc>
              </a:tr>
              <a:tr h="604975"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Employé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x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500" dirty="0" smtClean="0"/>
                        <a:t>x</a:t>
                      </a:r>
                      <a:endParaRPr lang="fr-FR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0322" y="1347204"/>
            <a:ext cx="585267" cy="5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59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9">
            <a:hlinkHover r:id="" action="ppaction://hlinkshowjump?jump=previousslide" highlightClick="1"/>
          </p:cNvPr>
          <p:cNvSpPr txBox="1">
            <a:spLocks noChangeArrowheads="1"/>
          </p:cNvSpPr>
          <p:nvPr/>
        </p:nvSpPr>
        <p:spPr bwMode="gray">
          <a:xfrm>
            <a:off x="2" y="134986"/>
            <a:ext cx="6083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400" b="1" dirty="0" smtClean="0">
                <a:solidFill>
                  <a:srgbClr val="FFFFFF"/>
                </a:solidFill>
                <a:cs typeface="Arial" charset="0"/>
              </a:rPr>
              <a:t>  1</a:t>
            </a:r>
            <a:endParaRPr lang="en-US" sz="2400" b="1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E5D2-003D-4364-88A8-A9AD0C11C65D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25" name="Rectangle 24"/>
          <p:cNvSpPr/>
          <p:nvPr/>
        </p:nvSpPr>
        <p:spPr>
          <a:xfrm>
            <a:off x="666056" y="215751"/>
            <a:ext cx="417646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400" b="1" dirty="0" smtClean="0">
                <a:solidFill>
                  <a:srgbClr val="5E71AE"/>
                </a:solidFill>
                <a:latin typeface="Times New Roman" pitchFamily="18" charset="0"/>
                <a:cs typeface="Times New Roman" pitchFamily="18" charset="0"/>
              </a:rPr>
              <a:t>Conception</a:t>
            </a:r>
            <a:endParaRPr lang="fr-FR" sz="4400" b="1" dirty="0">
              <a:solidFill>
                <a:srgbClr val="5E71A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378024" y="2303983"/>
            <a:ext cx="10972800" cy="720080"/>
          </a:xfrm>
        </p:spPr>
        <p:txBody>
          <a:bodyPr rtlCol="0">
            <a:normAutofit/>
          </a:bodyPr>
          <a:lstStyle/>
          <a:p>
            <a:pPr indent="-571500">
              <a:buClr>
                <a:schemeClr val="accent2">
                  <a:lumMod val="50000"/>
                </a:schemeClr>
              </a:buClr>
            </a:pPr>
            <a:r>
              <a:rPr lang="fr-FR" sz="2400" b="1" dirty="0" smtClean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 </a:t>
            </a:r>
            <a:br>
              <a:rPr lang="fr-FR" sz="2400" b="1" dirty="0" smtClean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</a:br>
            <a:endParaRPr lang="fr-FR" sz="2400" b="1" dirty="0" smtClean="0">
              <a:solidFill>
                <a:srgbClr val="C0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1" name="Titre 6"/>
          <p:cNvSpPr txBox="1">
            <a:spLocks/>
          </p:cNvSpPr>
          <p:nvPr/>
        </p:nvSpPr>
        <p:spPr>
          <a:xfrm>
            <a:off x="148464" y="1280663"/>
            <a:ext cx="3000396" cy="35625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algn="ctr">
              <a:lnSpc>
                <a:spcPct val="85000"/>
              </a:lnSpc>
              <a:spcBef>
                <a:spcPct val="0"/>
              </a:spcBef>
            </a:pPr>
            <a:r>
              <a:rPr lang="fr-FR" sz="2000" b="1" spc="-50" dirty="0" smtClean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MERISE</a:t>
            </a:r>
            <a:endParaRPr kumimoji="0" lang="fr-FR" sz="4400" b="1" i="0" u="none" strike="noStrike" kern="1200" cap="none" spc="-5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Ellipse 12">
            <a:hlinkClick r:id="rId3" action="ppaction://hlinksldjump"/>
          </p:cNvPr>
          <p:cNvSpPr/>
          <p:nvPr/>
        </p:nvSpPr>
        <p:spPr>
          <a:xfrm>
            <a:off x="2537453" y="1467843"/>
            <a:ext cx="433669" cy="43366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Titre 6"/>
          <p:cNvSpPr txBox="1">
            <a:spLocks/>
          </p:cNvSpPr>
          <p:nvPr/>
        </p:nvSpPr>
        <p:spPr>
          <a:xfrm>
            <a:off x="2166254" y="1086676"/>
            <a:ext cx="3000396" cy="67294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algn="ctr">
              <a:lnSpc>
                <a:spcPct val="85000"/>
              </a:lnSpc>
              <a:spcBef>
                <a:spcPct val="0"/>
              </a:spcBef>
            </a:pPr>
            <a:r>
              <a:rPr lang="fr-FR" sz="2000" b="1" spc="-50" dirty="0" smtClean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fr-FR" sz="2000" b="1" spc="-50" dirty="0" smtClean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UML</a:t>
            </a:r>
            <a:r>
              <a:rPr lang="fr-FR" sz="4400" b="1" spc="-50" dirty="0" smtClean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 </a:t>
            </a:r>
            <a:endParaRPr kumimoji="0" lang="fr-FR" sz="4400" b="1" i="0" u="none" strike="noStrike" kern="1200" cap="none" spc="-5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2" name="Imag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56" y="1423147"/>
            <a:ext cx="585267" cy="579170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1746176" y="2303983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Figure 2: Modèle Conceptuel de données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87050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E5D2-003D-4364-88A8-A9AD0C11C65D}" type="slidenum">
              <a:rPr lang="fr-FR" smtClean="0"/>
              <a:pPr/>
              <a:t>15</a:t>
            </a:fld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05"/>
          <a:stretch/>
        </p:blipFill>
        <p:spPr>
          <a:xfrm>
            <a:off x="1170112" y="81034"/>
            <a:ext cx="8885055" cy="582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11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E5D2-003D-4364-88A8-A9AD0C11C65D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378024" y="5472335"/>
            <a:ext cx="3758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/>
              <a:t>Figure 2: Modèle </a:t>
            </a:r>
            <a:r>
              <a:rPr lang="fr-FR" b="1" dirty="0" smtClean="0"/>
              <a:t>Logique de </a:t>
            </a:r>
            <a:r>
              <a:rPr lang="fr-FR" b="1" dirty="0"/>
              <a:t>données</a:t>
            </a:r>
            <a:endParaRPr lang="fr-FR" b="1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" t="4054" b="4054"/>
          <a:stretch/>
        </p:blipFill>
        <p:spPr>
          <a:xfrm>
            <a:off x="1640381" y="242273"/>
            <a:ext cx="7992402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86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9">
            <a:hlinkHover r:id="" action="ppaction://hlinkshowjump?jump=previousslide" highlightClick="1"/>
          </p:cNvPr>
          <p:cNvSpPr txBox="1">
            <a:spLocks noChangeArrowheads="1"/>
          </p:cNvSpPr>
          <p:nvPr/>
        </p:nvSpPr>
        <p:spPr bwMode="gray">
          <a:xfrm>
            <a:off x="2" y="134986"/>
            <a:ext cx="6083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400" b="1" dirty="0" smtClean="0">
                <a:solidFill>
                  <a:srgbClr val="FFFFFF"/>
                </a:solidFill>
                <a:cs typeface="Arial" charset="0"/>
              </a:rPr>
              <a:t>  1</a:t>
            </a:r>
            <a:endParaRPr lang="en-US" sz="2400" b="1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E5D2-003D-4364-88A8-A9AD0C11C65D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25" name="Rectangle 24"/>
          <p:cNvSpPr/>
          <p:nvPr/>
        </p:nvSpPr>
        <p:spPr>
          <a:xfrm>
            <a:off x="666056" y="215751"/>
            <a:ext cx="417646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400" b="1" dirty="0" smtClean="0">
                <a:solidFill>
                  <a:srgbClr val="5E71AE"/>
                </a:solidFill>
                <a:latin typeface="Times New Roman" pitchFamily="18" charset="0"/>
                <a:cs typeface="Times New Roman" pitchFamily="18" charset="0"/>
              </a:rPr>
              <a:t>Conception</a:t>
            </a:r>
            <a:endParaRPr lang="fr-FR" sz="4400" b="1" dirty="0">
              <a:solidFill>
                <a:srgbClr val="5E71A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378024" y="2303983"/>
            <a:ext cx="10972800" cy="720080"/>
          </a:xfrm>
        </p:spPr>
        <p:txBody>
          <a:bodyPr rtlCol="0">
            <a:normAutofit/>
          </a:bodyPr>
          <a:lstStyle/>
          <a:p>
            <a:pPr indent="-571500">
              <a:buClr>
                <a:schemeClr val="accent2">
                  <a:lumMod val="50000"/>
                </a:schemeClr>
              </a:buClr>
            </a:pPr>
            <a:r>
              <a:rPr lang="fr-FR" sz="2400" b="1" dirty="0" smtClean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 </a:t>
            </a:r>
            <a:br>
              <a:rPr lang="fr-FR" sz="2400" b="1" dirty="0" smtClean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</a:br>
            <a:endParaRPr lang="fr-FR" sz="2400" b="1" dirty="0" smtClean="0">
              <a:solidFill>
                <a:srgbClr val="C0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1" name="Titre 6"/>
          <p:cNvSpPr txBox="1">
            <a:spLocks/>
          </p:cNvSpPr>
          <p:nvPr/>
        </p:nvSpPr>
        <p:spPr>
          <a:xfrm>
            <a:off x="148464" y="1280663"/>
            <a:ext cx="3000396" cy="35625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algn="ctr">
              <a:lnSpc>
                <a:spcPct val="85000"/>
              </a:lnSpc>
              <a:spcBef>
                <a:spcPct val="0"/>
              </a:spcBef>
            </a:pPr>
            <a:r>
              <a:rPr lang="fr-FR" sz="2000" b="1" spc="-50" dirty="0" smtClean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MERISE</a:t>
            </a:r>
            <a:endParaRPr kumimoji="0" lang="fr-FR" sz="4400" b="1" i="0" u="none" strike="noStrike" kern="1200" cap="none" spc="-5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Ellipse 12">
            <a:hlinkClick r:id="rId3" action="ppaction://hlinksldjump"/>
          </p:cNvPr>
          <p:cNvSpPr/>
          <p:nvPr/>
        </p:nvSpPr>
        <p:spPr>
          <a:xfrm>
            <a:off x="697481" y="1498716"/>
            <a:ext cx="433669" cy="43366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Titre 6"/>
          <p:cNvSpPr txBox="1">
            <a:spLocks/>
          </p:cNvSpPr>
          <p:nvPr/>
        </p:nvSpPr>
        <p:spPr>
          <a:xfrm>
            <a:off x="2034208" y="1068997"/>
            <a:ext cx="3000396" cy="67294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algn="ctr">
              <a:lnSpc>
                <a:spcPct val="85000"/>
              </a:lnSpc>
              <a:spcBef>
                <a:spcPct val="0"/>
              </a:spcBef>
            </a:pPr>
            <a:r>
              <a:rPr lang="fr-FR" sz="2000" b="1" spc="-50" dirty="0" smtClean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fr-FR" sz="2000" b="1" spc="-50" dirty="0" smtClean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UML</a:t>
            </a:r>
            <a:r>
              <a:rPr lang="fr-FR" sz="4400" b="1" spc="-50" dirty="0" smtClean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 </a:t>
            </a:r>
            <a:endParaRPr kumimoji="0" lang="fr-FR" sz="4400" b="1" i="0" u="none" strike="noStrike" kern="1200" cap="none" spc="-5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1249" y="1469429"/>
            <a:ext cx="585267" cy="57917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45180" y="2308491"/>
            <a:ext cx="3219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/>
              <a:t>Figure </a:t>
            </a:r>
            <a:r>
              <a:rPr lang="fr-FR" b="1" dirty="0" smtClean="0"/>
              <a:t>3 : Diagramme de classes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32468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E5D2-003D-4364-88A8-A9AD0C11C65D}" type="slidenum">
              <a:rPr lang="fr-FR" smtClean="0"/>
              <a:pPr/>
              <a:t>18</a:t>
            </a:fld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1" t="2752" r="2465" b="2318"/>
          <a:stretch/>
        </p:blipFill>
        <p:spPr>
          <a:xfrm>
            <a:off x="1458144" y="163995"/>
            <a:ext cx="7920880" cy="569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04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E5D2-003D-4364-88A8-A9AD0C11C65D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594048" y="575791"/>
            <a:ext cx="22322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/>
              <a:t>Figure </a:t>
            </a:r>
            <a:r>
              <a:rPr lang="fr-FR" b="1" dirty="0" smtClean="0"/>
              <a:t>4 </a:t>
            </a:r>
            <a:r>
              <a:rPr lang="fr-FR" b="1" dirty="0"/>
              <a:t>: Diagramme de </a:t>
            </a:r>
            <a:r>
              <a:rPr lang="fr-FR" b="1" dirty="0" smtClean="0"/>
              <a:t>cas d’utilisations</a:t>
            </a:r>
            <a:endParaRPr lang="fr-FR" b="1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94" b="3990"/>
          <a:stretch/>
        </p:blipFill>
        <p:spPr>
          <a:xfrm>
            <a:off x="3055589" y="25794"/>
            <a:ext cx="7769713" cy="581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21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3427221229"/>
              </p:ext>
            </p:extLst>
          </p:nvPr>
        </p:nvGraphicFramePr>
        <p:xfrm>
          <a:off x="786043" y="2152736"/>
          <a:ext cx="9560787" cy="3195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E5D2-003D-4364-88A8-A9AD0C11C65D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786043" y="503783"/>
            <a:ext cx="8280920" cy="893007"/>
          </a:xfrm>
          <a:prstGeom prst="rect">
            <a:avLst/>
          </a:prstGeom>
          <a:noFill/>
          <a:ln w="15875" cap="flat" cmpd="sng" algn="ctr">
            <a:solidFill>
              <a:schemeClr val="bg1"/>
            </a:solidFill>
            <a:prstDash val="soli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 fontScale="97500"/>
          </a:bodyPr>
          <a:lstStyle/>
          <a:p>
            <a:pPr marL="0" marR="0" lvl="0" indent="0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4800" b="1" spc="-5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Plan</a:t>
            </a:r>
            <a:r>
              <a:rPr lang="fr-FR" sz="4800" b="1" spc="-50" dirty="0" smtClean="0">
                <a:solidFill>
                  <a:sysClr val="windowText" lastClr="000000"/>
                </a:solidFill>
              </a:rPr>
              <a:t> </a:t>
            </a:r>
            <a:r>
              <a:rPr lang="fr-FR" sz="4800" b="1" spc="-5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</a:t>
            </a:r>
            <a:endParaRPr kumimoji="0" lang="fr-FR" sz="4800" b="1" i="0" u="none" strike="noStrike" kern="1200" cap="none" spc="0" normalizeH="0" baseline="0" noProof="0" dirty="0">
              <a:ln w="12700">
                <a:solidFill>
                  <a:sysClr val="windowText" lastClr="000000"/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6" b="12641"/>
          <a:stretch/>
        </p:blipFill>
        <p:spPr>
          <a:xfrm>
            <a:off x="2130767" y="0"/>
            <a:ext cx="8994433" cy="6373125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E5D2-003D-4364-88A8-A9AD0C11C65D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378024" y="143743"/>
            <a:ext cx="22322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/>
              <a:t>Figure </a:t>
            </a:r>
            <a:r>
              <a:rPr lang="fr-FR" b="1" dirty="0" smtClean="0"/>
              <a:t>5 </a:t>
            </a:r>
            <a:r>
              <a:rPr lang="fr-FR" b="1" dirty="0"/>
              <a:t>: Diagramme </a:t>
            </a:r>
            <a:r>
              <a:rPr lang="fr-FR" b="1" dirty="0" smtClean="0"/>
              <a:t>d’activités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73367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E5D2-003D-4364-88A8-A9AD0C11C65D}" type="slidenum">
              <a:rPr lang="fr-FR" smtClean="0"/>
              <a:pPr/>
              <a:t>21</a:t>
            </a:fld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666056" y="575791"/>
            <a:ext cx="4320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/>
              <a:t>Figure </a:t>
            </a:r>
            <a:r>
              <a:rPr lang="fr-FR" b="1" dirty="0" smtClean="0"/>
              <a:t>5 </a:t>
            </a:r>
            <a:r>
              <a:rPr lang="fr-FR" b="1" dirty="0"/>
              <a:t>: Diagramme </a:t>
            </a:r>
            <a:r>
              <a:rPr lang="fr-FR" b="1" dirty="0" smtClean="0"/>
              <a:t>d’activités</a:t>
            </a:r>
          </a:p>
          <a:p>
            <a:r>
              <a:rPr lang="fr-FR" b="1" dirty="0" smtClean="0"/>
              <a:t>Package consultation  ( Attribuer Tâche)</a:t>
            </a:r>
            <a:endParaRPr lang="fr-FR" b="1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3" t="12127" r="15182" b="38181"/>
          <a:stretch/>
        </p:blipFill>
        <p:spPr>
          <a:xfrm>
            <a:off x="1367988" y="1439887"/>
            <a:ext cx="8863407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05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9">
            <a:hlinkHover r:id="" action="ppaction://hlinkshowjump?jump=previousslide" highlightClick="1"/>
          </p:cNvPr>
          <p:cNvSpPr txBox="1">
            <a:spLocks noChangeArrowheads="1"/>
          </p:cNvSpPr>
          <p:nvPr/>
        </p:nvSpPr>
        <p:spPr bwMode="gray">
          <a:xfrm>
            <a:off x="2" y="134986"/>
            <a:ext cx="6083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400" b="1" dirty="0" smtClean="0">
                <a:solidFill>
                  <a:srgbClr val="FFFFFF"/>
                </a:solidFill>
                <a:cs typeface="Arial" charset="0"/>
              </a:rPr>
              <a:t>  1</a:t>
            </a:r>
            <a:endParaRPr lang="en-US" sz="2400" b="1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E5D2-003D-4364-88A8-A9AD0C11C65D}" type="slidenum">
              <a:rPr lang="fr-FR" smtClean="0"/>
              <a:pPr/>
              <a:t>22</a:t>
            </a:fld>
            <a:endParaRPr lang="fr-FR" dirty="0"/>
          </a:p>
        </p:txBody>
      </p:sp>
      <p:sp>
        <p:nvSpPr>
          <p:cNvPr id="25" name="Rectangle 24"/>
          <p:cNvSpPr/>
          <p:nvPr/>
        </p:nvSpPr>
        <p:spPr>
          <a:xfrm>
            <a:off x="608377" y="211930"/>
            <a:ext cx="417646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400" b="1" dirty="0" smtClean="0">
                <a:solidFill>
                  <a:srgbClr val="5E71AE"/>
                </a:solidFill>
                <a:latin typeface="Times New Roman" pitchFamily="18" charset="0"/>
                <a:cs typeface="Times New Roman" pitchFamily="18" charset="0"/>
              </a:rPr>
              <a:t>Réalisation </a:t>
            </a:r>
            <a:endParaRPr lang="fr-FR" sz="4400" b="1" dirty="0">
              <a:solidFill>
                <a:srgbClr val="5E71A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378024" y="2303983"/>
            <a:ext cx="10972800" cy="720080"/>
          </a:xfrm>
        </p:spPr>
        <p:txBody>
          <a:bodyPr rtlCol="0">
            <a:normAutofit/>
          </a:bodyPr>
          <a:lstStyle/>
          <a:p>
            <a:pPr indent="-571500">
              <a:buClr>
                <a:schemeClr val="accent2">
                  <a:lumMod val="50000"/>
                </a:schemeClr>
              </a:buClr>
            </a:pPr>
            <a:r>
              <a:rPr lang="fr-FR" sz="2400" b="1" dirty="0" smtClean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/>
            </a:r>
            <a:br>
              <a:rPr lang="fr-FR" sz="2400" b="1" dirty="0" smtClean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</a:br>
            <a:endParaRPr lang="fr-FR" sz="2400" b="1" dirty="0" smtClean="0">
              <a:solidFill>
                <a:srgbClr val="C0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810072" y="2159967"/>
            <a:ext cx="9115135" cy="50405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fr-FR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 </a:t>
            </a:r>
            <a:r>
              <a:rPr lang="en-US" sz="2600" dirty="0" smtClean="0">
                <a:solidFill>
                  <a:schemeClr val="tx1"/>
                </a:solidFill>
              </a:rPr>
              <a:t>le </a:t>
            </a:r>
            <a:r>
              <a:rPr lang="en-US" sz="2600" dirty="0" err="1">
                <a:solidFill>
                  <a:schemeClr val="tx1"/>
                </a:solidFill>
              </a:rPr>
              <a:t>serveur</a:t>
            </a:r>
            <a:r>
              <a:rPr lang="en-US" sz="2600" dirty="0">
                <a:solidFill>
                  <a:schemeClr val="tx1"/>
                </a:solidFill>
              </a:rPr>
              <a:t> (</a:t>
            </a:r>
            <a:r>
              <a:rPr lang="en-US" sz="2600" dirty="0" err="1">
                <a:solidFill>
                  <a:schemeClr val="tx1"/>
                </a:solidFill>
              </a:rPr>
              <a:t>apache,php,mysql</a:t>
            </a:r>
            <a:r>
              <a:rPr lang="en-US" sz="2600" dirty="0">
                <a:solidFill>
                  <a:schemeClr val="tx1"/>
                </a:solidFill>
              </a:rPr>
              <a:t>) </a:t>
            </a:r>
            <a:r>
              <a:rPr lang="en-US" sz="2600" b="1" dirty="0">
                <a:solidFill>
                  <a:schemeClr val="tx1"/>
                </a:solidFill>
              </a:rPr>
              <a:t>XAMP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smtClean="0">
                <a:solidFill>
                  <a:schemeClr val="tx1"/>
                </a:solidFill>
              </a:rPr>
              <a:t>.</a:t>
            </a:r>
            <a:endParaRPr lang="fr-FR" sz="26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tx1"/>
                </a:solidFill>
              </a:rPr>
              <a:t>   Le Framework </a:t>
            </a:r>
            <a:r>
              <a:rPr lang="en-US" sz="2600" b="1" dirty="0" err="1" smtClean="0">
                <a:solidFill>
                  <a:schemeClr val="tx1"/>
                </a:solidFill>
              </a:rPr>
              <a:t>Laravel</a:t>
            </a:r>
            <a:r>
              <a:rPr lang="en-US" sz="2600" b="1" dirty="0" smtClean="0">
                <a:solidFill>
                  <a:schemeClr val="tx1"/>
                </a:solidFill>
              </a:rPr>
              <a:t> 5.6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tx1"/>
                </a:solidFill>
              </a:rPr>
              <a:t> le </a:t>
            </a:r>
            <a:r>
              <a:rPr lang="en-US" sz="2600" dirty="0" err="1" smtClean="0">
                <a:solidFill>
                  <a:schemeClr val="tx1"/>
                </a:solidFill>
              </a:rPr>
              <a:t>langage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b="1" dirty="0" smtClean="0">
                <a:solidFill>
                  <a:schemeClr val="tx1"/>
                </a:solidFill>
              </a:rPr>
              <a:t>PHP</a:t>
            </a:r>
            <a:r>
              <a:rPr lang="en-US" sz="2600" dirty="0" smtClean="0">
                <a:solidFill>
                  <a:schemeClr val="tx1"/>
                </a:solidFill>
              </a:rPr>
              <a:t> et le </a:t>
            </a:r>
            <a:r>
              <a:rPr lang="en-US" sz="2600" dirty="0" err="1" smtClean="0">
                <a:solidFill>
                  <a:schemeClr val="tx1"/>
                </a:solidFill>
              </a:rPr>
              <a:t>langage</a:t>
            </a:r>
            <a:r>
              <a:rPr lang="en-US" sz="2600" dirty="0" smtClean="0">
                <a:solidFill>
                  <a:schemeClr val="tx1"/>
                </a:solidFill>
              </a:rPr>
              <a:t> de </a:t>
            </a:r>
            <a:r>
              <a:rPr lang="en-US" sz="2600" dirty="0" err="1" smtClean="0">
                <a:solidFill>
                  <a:schemeClr val="tx1"/>
                </a:solidFill>
              </a:rPr>
              <a:t>balises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b="1" dirty="0" smtClean="0">
                <a:solidFill>
                  <a:schemeClr val="tx1"/>
                </a:solidFill>
              </a:rPr>
              <a:t>HTML</a:t>
            </a:r>
            <a:r>
              <a:rPr lang="en-US" sz="2600" dirty="0" smtClean="0">
                <a:solidFill>
                  <a:schemeClr val="tx1"/>
                </a:solidFill>
              </a:rPr>
              <a:t> et un </a:t>
            </a:r>
            <a:r>
              <a:rPr lang="en-US" sz="2600" dirty="0" err="1" smtClean="0">
                <a:solidFill>
                  <a:schemeClr val="tx1"/>
                </a:solidFill>
              </a:rPr>
              <a:t>peu</a:t>
            </a:r>
            <a:r>
              <a:rPr lang="en-US" sz="2600" dirty="0" smtClean="0">
                <a:solidFill>
                  <a:schemeClr val="tx1"/>
                </a:solidFill>
              </a:rPr>
              <a:t> de </a:t>
            </a:r>
            <a:r>
              <a:rPr lang="en-US" sz="2600" b="1" dirty="0" smtClean="0">
                <a:solidFill>
                  <a:schemeClr val="tx1"/>
                </a:solidFill>
              </a:rPr>
              <a:t>jQuery</a:t>
            </a:r>
            <a:r>
              <a:rPr lang="en-US" sz="2600" dirty="0" smtClean="0">
                <a:solidFill>
                  <a:schemeClr val="tx1"/>
                </a:solidFill>
              </a:rPr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tx1"/>
                </a:solidFill>
              </a:rPr>
              <a:t>design de la </a:t>
            </a:r>
            <a:r>
              <a:rPr lang="en-US" sz="2600" dirty="0" err="1" smtClean="0">
                <a:solidFill>
                  <a:schemeClr val="tx1"/>
                </a:solidFill>
              </a:rPr>
              <a:t>plateforme</a:t>
            </a:r>
            <a:r>
              <a:rPr lang="en-US" sz="2600" dirty="0" smtClean="0">
                <a:solidFill>
                  <a:schemeClr val="tx1"/>
                </a:solidFill>
              </a:rPr>
              <a:t>, </a:t>
            </a:r>
            <a:r>
              <a:rPr lang="en-US" sz="2600" dirty="0" err="1" smtClean="0">
                <a:solidFill>
                  <a:schemeClr val="tx1"/>
                </a:solidFill>
              </a:rPr>
              <a:t>ils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seront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développés</a:t>
            </a:r>
            <a:r>
              <a:rPr lang="en-US" sz="2600" dirty="0" smtClean="0">
                <a:solidFill>
                  <a:schemeClr val="tx1"/>
                </a:solidFill>
              </a:rPr>
              <a:t> par </a:t>
            </a:r>
            <a:r>
              <a:rPr lang="en-US" sz="2600" b="1" dirty="0" smtClean="0">
                <a:solidFill>
                  <a:schemeClr val="tx1"/>
                </a:solidFill>
              </a:rPr>
              <a:t>CSS</a:t>
            </a:r>
            <a:r>
              <a:rPr lang="en-US" sz="2600" dirty="0" smtClean="0">
                <a:solidFill>
                  <a:schemeClr val="tx1"/>
                </a:solidFill>
              </a:rPr>
              <a:t> et </a:t>
            </a:r>
            <a:r>
              <a:rPr lang="en-US" sz="2600" b="1" dirty="0" smtClean="0">
                <a:solidFill>
                  <a:schemeClr val="tx1"/>
                </a:solidFill>
              </a:rPr>
              <a:t>Bootstrap.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 err="1" smtClean="0">
                <a:solidFill>
                  <a:schemeClr val="tx1"/>
                </a:solidFill>
              </a:rPr>
              <a:t>L’application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b="1" dirty="0" err="1">
                <a:solidFill>
                  <a:schemeClr val="tx1"/>
                </a:solidFill>
              </a:rPr>
              <a:t>Github</a:t>
            </a:r>
            <a:r>
              <a:rPr lang="en-US" sz="2600" dirty="0">
                <a:solidFill>
                  <a:schemeClr val="tx1"/>
                </a:solidFill>
              </a:rPr>
              <a:t> à </a:t>
            </a:r>
            <a:r>
              <a:rPr lang="en-US" sz="2600" dirty="0" err="1">
                <a:solidFill>
                  <a:schemeClr val="tx1"/>
                </a:solidFill>
              </a:rPr>
              <a:t>été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</a:rPr>
              <a:t>utilisée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pour nous </a:t>
            </a:r>
            <a:r>
              <a:rPr lang="en-US" sz="2600" dirty="0" err="1" smtClean="0">
                <a:solidFill>
                  <a:schemeClr val="tx1"/>
                </a:solidFill>
              </a:rPr>
              <a:t>faciliter</a:t>
            </a:r>
            <a:r>
              <a:rPr lang="en-US" sz="2600" dirty="0" smtClean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le </a:t>
            </a:r>
            <a:r>
              <a:rPr lang="en-US" sz="2600" dirty="0" err="1">
                <a:solidFill>
                  <a:schemeClr val="tx1"/>
                </a:solidFill>
              </a:rPr>
              <a:t>partage</a:t>
            </a:r>
            <a:r>
              <a:rPr lang="en-US" sz="2600" dirty="0">
                <a:solidFill>
                  <a:schemeClr val="tx1"/>
                </a:solidFill>
              </a:rPr>
              <a:t> du code. </a:t>
            </a:r>
            <a:endParaRPr lang="fr-FR" sz="2600" dirty="0">
              <a:solidFill>
                <a:schemeClr val="tx1"/>
              </a:solidFill>
            </a:endParaRPr>
          </a:p>
          <a:p>
            <a:endParaRPr lang="fr-FR" sz="2600" dirty="0" smtClean="0">
              <a:solidFill>
                <a:schemeClr val="tx1"/>
              </a:solidFill>
            </a:endParaRPr>
          </a:p>
          <a:p>
            <a:pPr lvl="1"/>
            <a:endParaRPr lang="fr-FR" sz="2600" dirty="0">
              <a:solidFill>
                <a:schemeClr val="tx1"/>
              </a:solidFill>
            </a:endParaRPr>
          </a:p>
          <a:p>
            <a:pPr marL="676656" lvl="2" indent="0">
              <a:buNone/>
            </a:pPr>
            <a:r>
              <a:rPr lang="fr-FR" sz="2600" dirty="0" smtClean="0">
                <a:solidFill>
                  <a:schemeClr val="tx1"/>
                </a:solidFill>
                <a:latin typeface="Constantia" panose="02030602050306030303" pitchFamily="18" charset="0"/>
              </a:rPr>
              <a:t>   </a:t>
            </a:r>
          </a:p>
          <a:p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805914" y="1894519"/>
            <a:ext cx="74888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tx2">
                    <a:lumMod val="75000"/>
                  </a:schemeClr>
                </a:solidFill>
              </a:rPr>
              <a:t>Outils et environnement de programmation </a:t>
            </a:r>
            <a:r>
              <a:rPr lang="fr-FR" b="1" dirty="0"/>
              <a:t>:  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9">
            <a:hlinkHover r:id="" action="ppaction://hlinkshowjump?jump=previousslide" highlightClick="1"/>
          </p:cNvPr>
          <p:cNvSpPr txBox="1">
            <a:spLocks noChangeArrowheads="1"/>
          </p:cNvSpPr>
          <p:nvPr/>
        </p:nvSpPr>
        <p:spPr bwMode="gray">
          <a:xfrm>
            <a:off x="2" y="134986"/>
            <a:ext cx="6083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400" b="1" dirty="0" smtClean="0">
                <a:solidFill>
                  <a:srgbClr val="FFFFFF"/>
                </a:solidFill>
                <a:cs typeface="Arial" charset="0"/>
              </a:rPr>
              <a:t>  1</a:t>
            </a:r>
            <a:endParaRPr lang="en-US" sz="2400" b="1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E5D2-003D-4364-88A8-A9AD0C11C65D}" type="slidenum">
              <a:rPr lang="fr-FR" smtClean="0"/>
              <a:pPr/>
              <a:t>23</a:t>
            </a:fld>
            <a:endParaRPr lang="fr-FR" dirty="0"/>
          </a:p>
        </p:txBody>
      </p:sp>
      <p:sp>
        <p:nvSpPr>
          <p:cNvPr id="25" name="Rectangle 24"/>
          <p:cNvSpPr/>
          <p:nvPr/>
        </p:nvSpPr>
        <p:spPr>
          <a:xfrm>
            <a:off x="617196" y="524603"/>
            <a:ext cx="417646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400" b="1" dirty="0" smtClean="0">
                <a:solidFill>
                  <a:srgbClr val="5E71AE"/>
                </a:solidFill>
                <a:latin typeface="Times New Roman" pitchFamily="18" charset="0"/>
                <a:cs typeface="Times New Roman" pitchFamily="18" charset="0"/>
              </a:rPr>
              <a:t>Réalisation</a:t>
            </a:r>
            <a:r>
              <a:rPr lang="fr-FR" sz="4400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fr-FR" sz="4400" b="1" dirty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378024" y="2303983"/>
            <a:ext cx="10972800" cy="720080"/>
          </a:xfrm>
        </p:spPr>
        <p:txBody>
          <a:bodyPr rtlCol="0">
            <a:normAutofit/>
          </a:bodyPr>
          <a:lstStyle/>
          <a:p>
            <a:pPr indent="-571500">
              <a:buClr>
                <a:schemeClr val="accent2">
                  <a:lumMod val="50000"/>
                </a:schemeClr>
              </a:buClr>
            </a:pPr>
            <a:r>
              <a:rPr lang="fr-FR" sz="2400" b="1" dirty="0" smtClean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/>
            </a:r>
            <a:br>
              <a:rPr lang="fr-FR" sz="2400" b="1" dirty="0" smtClean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</a:br>
            <a:endParaRPr lang="fr-FR" sz="2400" b="1" dirty="0" smtClean="0">
              <a:solidFill>
                <a:srgbClr val="C0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1026096" y="2880047"/>
            <a:ext cx="8697416" cy="2431709"/>
          </a:xfrm>
        </p:spPr>
        <p:txBody>
          <a:bodyPr>
            <a:normAutofit/>
          </a:bodyPr>
          <a:lstStyle/>
          <a:p>
            <a:pPr algn="ctr"/>
            <a:r>
              <a:rPr lang="fr-FR" sz="3200" b="1" dirty="0" smtClean="0">
                <a:solidFill>
                  <a:schemeClr val="tx1"/>
                </a:solidFill>
              </a:rPr>
              <a:t>Démonstration</a:t>
            </a:r>
            <a:r>
              <a:rPr lang="fr-FR" sz="3200" b="1" dirty="0" smtClean="0">
                <a:solidFill>
                  <a:srgbClr val="C00000"/>
                </a:solidFill>
              </a:rPr>
              <a:t>.</a:t>
            </a:r>
            <a:endParaRPr lang="fr-FR" sz="3200" b="1" dirty="0">
              <a:solidFill>
                <a:srgbClr val="C00000"/>
              </a:solidFill>
            </a:endParaRPr>
          </a:p>
          <a:p>
            <a:pPr lvl="1"/>
            <a:endParaRPr lang="fr-FR" sz="2400" dirty="0"/>
          </a:p>
          <a:p>
            <a:pPr marL="676656" lvl="2" indent="0">
              <a:buNone/>
            </a:pPr>
            <a:r>
              <a:rPr lang="fr-FR" sz="1800" dirty="0" smtClean="0">
                <a:latin typeface="Constantia" panose="02030602050306030303" pitchFamily="18" charset="0"/>
              </a:rPr>
              <a:t>   </a:t>
            </a:r>
            <a:endParaRPr lang="fr-FR" dirty="0">
              <a:latin typeface="Constantia" panose="02030602050306030303" pitchFamily="18" charset="0"/>
            </a:endParaRP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9">
            <a:hlinkHover r:id="" action="ppaction://hlinkshowjump?jump=previousslide" highlightClick="1"/>
          </p:cNvPr>
          <p:cNvSpPr txBox="1">
            <a:spLocks noChangeArrowheads="1"/>
          </p:cNvSpPr>
          <p:nvPr/>
        </p:nvSpPr>
        <p:spPr bwMode="gray">
          <a:xfrm>
            <a:off x="2" y="134986"/>
            <a:ext cx="6083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400" b="1" dirty="0" smtClean="0">
                <a:solidFill>
                  <a:srgbClr val="FFFFFF"/>
                </a:solidFill>
                <a:cs typeface="Arial" charset="0"/>
              </a:rPr>
              <a:t>  1</a:t>
            </a:r>
            <a:endParaRPr lang="en-US" sz="2400" b="1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E5D2-003D-4364-88A8-A9AD0C11C65D}" type="slidenum">
              <a:rPr lang="fr-FR" smtClean="0"/>
              <a:pPr/>
              <a:t>24</a:t>
            </a:fld>
            <a:endParaRPr lang="fr-FR" dirty="0"/>
          </a:p>
        </p:txBody>
      </p:sp>
      <p:sp>
        <p:nvSpPr>
          <p:cNvPr id="25" name="Rectangle 24"/>
          <p:cNvSpPr/>
          <p:nvPr/>
        </p:nvSpPr>
        <p:spPr>
          <a:xfrm>
            <a:off x="608377" y="541856"/>
            <a:ext cx="417646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400" b="1" dirty="0" smtClean="0">
                <a:solidFill>
                  <a:srgbClr val="5E71AE"/>
                </a:solidFill>
                <a:latin typeface="Times New Roman" pitchFamily="18" charset="0"/>
                <a:cs typeface="Times New Roman" pitchFamily="18" charset="0"/>
              </a:rPr>
              <a:t>Conclusion </a:t>
            </a:r>
            <a:endParaRPr lang="fr-FR" sz="4400" b="1" dirty="0">
              <a:solidFill>
                <a:srgbClr val="5E71A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378024" y="2303983"/>
            <a:ext cx="10972800" cy="720080"/>
          </a:xfrm>
        </p:spPr>
        <p:txBody>
          <a:bodyPr rtlCol="0">
            <a:normAutofit/>
          </a:bodyPr>
          <a:lstStyle/>
          <a:p>
            <a:pPr indent="-571500">
              <a:buClr>
                <a:schemeClr val="accent2">
                  <a:lumMod val="50000"/>
                </a:schemeClr>
              </a:buClr>
            </a:pPr>
            <a:r>
              <a:rPr lang="fr-FR" sz="2400" b="1" dirty="0" smtClean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/>
            </a:r>
            <a:br>
              <a:rPr lang="fr-FR" sz="2400" b="1" dirty="0" smtClean="0">
                <a:solidFill>
                  <a:srgbClr val="C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</a:br>
            <a:endParaRPr lang="fr-FR" sz="2400" b="1" dirty="0" smtClean="0">
              <a:solidFill>
                <a:srgbClr val="C0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fr-FR" sz="4800" b="1" dirty="0" smtClean="0"/>
          </a:p>
          <a:p>
            <a:pPr algn="ctr"/>
            <a:r>
              <a:rPr lang="fr-FR" sz="4800" b="1" dirty="0" smtClean="0"/>
              <a:t>Merci de votre attention .</a:t>
            </a:r>
            <a:endParaRPr lang="fr-FR" sz="48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E5D2-003D-4364-88A8-A9AD0C11C65D}" type="slidenum">
              <a:rPr lang="fr-FR" smtClean="0"/>
              <a:pPr/>
              <a:t>25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9">
            <a:hlinkHover r:id="" action="ppaction://hlinkshowjump?jump=previousslide" highlightClick="1"/>
          </p:cNvPr>
          <p:cNvSpPr txBox="1">
            <a:spLocks noChangeArrowheads="1"/>
          </p:cNvSpPr>
          <p:nvPr/>
        </p:nvSpPr>
        <p:spPr bwMode="gray">
          <a:xfrm>
            <a:off x="2" y="134986"/>
            <a:ext cx="6083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400" b="1" dirty="0" smtClean="0">
                <a:solidFill>
                  <a:srgbClr val="FFFFFF"/>
                </a:solidFill>
                <a:cs typeface="Arial" charset="0"/>
              </a:rPr>
              <a:t>  1</a:t>
            </a:r>
            <a:endParaRPr lang="en-US" sz="2400" b="1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E5D2-003D-4364-88A8-A9AD0C11C65D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19" name="Ellipse 18">
            <a:hlinkClick r:id="rId4" action="ppaction://hlinksldjump"/>
          </p:cNvPr>
          <p:cNvSpPr/>
          <p:nvPr/>
        </p:nvSpPr>
        <p:spPr>
          <a:xfrm>
            <a:off x="8082880" y="1439887"/>
            <a:ext cx="433669" cy="43366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Titre 6"/>
          <p:cNvSpPr txBox="1">
            <a:spLocks/>
          </p:cNvSpPr>
          <p:nvPr/>
        </p:nvSpPr>
        <p:spPr>
          <a:xfrm>
            <a:off x="5320281" y="1158910"/>
            <a:ext cx="3000396" cy="98180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000" b="1" spc="-50" dirty="0" smtClean="0">
                <a:latin typeface="+mj-lt"/>
                <a:ea typeface="+mj-ea"/>
                <a:cs typeface="+mj-cs"/>
              </a:rPr>
              <a:t>Description du projet</a:t>
            </a:r>
            <a:r>
              <a:rPr kumimoji="0" lang="fr-FR" sz="2000" b="1" i="0" u="none" strike="noStrike" kern="1200" cap="none" spc="-5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fr-FR" sz="1800" b="0" i="0" u="none" strike="noStrike" kern="1200" cap="none" spc="-5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fr-FR" sz="1800" b="0" i="0" u="none" strike="noStrike" kern="1200" cap="none" spc="-5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fr-FR" sz="4800" b="1" i="0" u="none" strike="noStrike" kern="1200" cap="none" spc="-5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2" name="Titre 6"/>
          <p:cNvSpPr txBox="1">
            <a:spLocks/>
          </p:cNvSpPr>
          <p:nvPr/>
        </p:nvSpPr>
        <p:spPr>
          <a:xfrm>
            <a:off x="7662504" y="1174267"/>
            <a:ext cx="3456384" cy="353943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000" b="1" spc="-50" dirty="0" smtClean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Planification </a:t>
            </a:r>
            <a:endParaRPr lang="fr-FR" sz="2000" b="1" spc="-50" dirty="0">
              <a:solidFill>
                <a:schemeClr val="accent2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72766" y="541856"/>
            <a:ext cx="381642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400" b="1" dirty="0" smtClean="0">
                <a:solidFill>
                  <a:srgbClr val="5E71AE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fr-FR" sz="5400" b="1" dirty="0">
              <a:solidFill>
                <a:srgbClr val="5E71A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Ellipse 9">
            <a:hlinkClick r:id="rId4" action="ppaction://hlinksldjump"/>
          </p:cNvPr>
          <p:cNvSpPr/>
          <p:nvPr/>
        </p:nvSpPr>
        <p:spPr>
          <a:xfrm>
            <a:off x="5474229" y="1439886"/>
            <a:ext cx="433669" cy="433669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9">
            <a:hlinkHover r:id="" action="ppaction://hlinkshowjump?jump=previousslide" highlightClick="1"/>
          </p:cNvPr>
          <p:cNvSpPr txBox="1">
            <a:spLocks noChangeArrowheads="1"/>
          </p:cNvSpPr>
          <p:nvPr/>
        </p:nvSpPr>
        <p:spPr bwMode="gray">
          <a:xfrm>
            <a:off x="2" y="134986"/>
            <a:ext cx="6083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400" b="1" dirty="0" smtClean="0">
                <a:solidFill>
                  <a:srgbClr val="FFFFFF"/>
                </a:solidFill>
                <a:cs typeface="Arial" charset="0"/>
              </a:rPr>
              <a:t>  1</a:t>
            </a:r>
            <a:endParaRPr lang="en-US" sz="2400" b="1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E5D2-003D-4364-88A8-A9AD0C11C65D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17" name="Ellipse 16">
            <a:hlinkClick r:id="rId3" action="ppaction://hlinksldjump"/>
          </p:cNvPr>
          <p:cNvSpPr/>
          <p:nvPr/>
        </p:nvSpPr>
        <p:spPr>
          <a:xfrm>
            <a:off x="5130552" y="1439887"/>
            <a:ext cx="433669" cy="43366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Titre 6"/>
          <p:cNvSpPr txBox="1">
            <a:spLocks/>
          </p:cNvSpPr>
          <p:nvPr/>
        </p:nvSpPr>
        <p:spPr>
          <a:xfrm>
            <a:off x="5202560" y="1295871"/>
            <a:ext cx="3000396" cy="98180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000" b="1" spc="-50" dirty="0" smtClean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Description du projet</a:t>
            </a:r>
            <a:r>
              <a:rPr kumimoji="0" lang="fr-FR" sz="2000" b="1" i="0" u="none" strike="noStrike" kern="1200" cap="none" spc="-5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fr-FR" sz="1800" b="0" i="0" u="none" strike="noStrike" kern="1200" cap="none" spc="-5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fr-FR" sz="1800" b="0" i="0" u="none" strike="noStrike" kern="1200" cap="none" spc="-50" normalizeH="0" baseline="0" noProof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fr-FR" sz="4800" b="1" i="0" u="none" strike="noStrike" kern="1200" cap="none" spc="-5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2" name="Titre 6"/>
          <p:cNvSpPr txBox="1">
            <a:spLocks/>
          </p:cNvSpPr>
          <p:nvPr/>
        </p:nvSpPr>
        <p:spPr>
          <a:xfrm>
            <a:off x="7668816" y="1295871"/>
            <a:ext cx="3456384" cy="353943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000" b="1" spc="-50" dirty="0" smtClean="0">
                <a:latin typeface="+mj-lt"/>
                <a:ea typeface="+mj-ea"/>
                <a:cs typeface="+mj-cs"/>
              </a:rPr>
              <a:t>Planification </a:t>
            </a:r>
            <a:endParaRPr lang="fr-FR" sz="2000" b="1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80385" y="526430"/>
            <a:ext cx="374441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fr-FR" sz="4400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Ellipse 9">
            <a:hlinkClick r:id="rId3" action="ppaction://hlinksldjump"/>
          </p:cNvPr>
          <p:cNvSpPr/>
          <p:nvPr/>
        </p:nvSpPr>
        <p:spPr>
          <a:xfrm>
            <a:off x="8202956" y="1472842"/>
            <a:ext cx="433669" cy="433669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051" y="2101014"/>
            <a:ext cx="10736339" cy="4192926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851413" y="1721845"/>
            <a:ext cx="3402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Figure 1 : diagramme de Gantt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9">
            <a:hlinkHover r:id="" action="ppaction://hlinkshowjump?jump=previousslide" highlightClick="1"/>
          </p:cNvPr>
          <p:cNvSpPr txBox="1">
            <a:spLocks noChangeArrowheads="1"/>
          </p:cNvSpPr>
          <p:nvPr/>
        </p:nvSpPr>
        <p:spPr bwMode="gray">
          <a:xfrm>
            <a:off x="2" y="134986"/>
            <a:ext cx="6083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400" b="1" dirty="0" smtClean="0">
                <a:solidFill>
                  <a:srgbClr val="FFFFFF"/>
                </a:solidFill>
                <a:cs typeface="Arial" charset="0"/>
              </a:rPr>
              <a:t>  1</a:t>
            </a:r>
            <a:endParaRPr lang="en-US" sz="2400" b="1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E5D2-003D-4364-88A8-A9AD0C11C65D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19" name="Ellipse 18">
            <a:hlinkClick r:id="rId3" action="ppaction://hlinksldjump"/>
          </p:cNvPr>
          <p:cNvSpPr/>
          <p:nvPr/>
        </p:nvSpPr>
        <p:spPr>
          <a:xfrm>
            <a:off x="8082880" y="1439887"/>
            <a:ext cx="433669" cy="43366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Titre 6"/>
          <p:cNvSpPr txBox="1">
            <a:spLocks/>
          </p:cNvSpPr>
          <p:nvPr/>
        </p:nvSpPr>
        <p:spPr>
          <a:xfrm>
            <a:off x="5316951" y="1011319"/>
            <a:ext cx="3000396" cy="67294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algn="ctr">
              <a:lnSpc>
                <a:spcPct val="85000"/>
              </a:lnSpc>
              <a:spcBef>
                <a:spcPct val="0"/>
              </a:spcBef>
            </a:pPr>
            <a:r>
              <a:rPr lang="fr-FR" sz="2000" b="1" spc="-50" dirty="0" smtClean="0">
                <a:latin typeface="+mj-lt"/>
                <a:ea typeface="+mj-ea"/>
                <a:cs typeface="+mj-cs"/>
              </a:rPr>
              <a:t>Étude de l’existant</a:t>
            </a:r>
            <a:r>
              <a:rPr lang="fr-FR" sz="4400" b="1" spc="-50" dirty="0" smtClean="0">
                <a:latin typeface="+mj-lt"/>
                <a:ea typeface="+mj-ea"/>
                <a:cs typeface="+mj-cs"/>
              </a:rPr>
              <a:t> </a:t>
            </a:r>
            <a:endParaRPr kumimoji="0" lang="fr-FR" sz="4400" b="1" i="0" u="none" strike="noStrike" kern="1200" cap="none" spc="-5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2" name="Titre 6"/>
          <p:cNvSpPr txBox="1">
            <a:spLocks/>
          </p:cNvSpPr>
          <p:nvPr/>
        </p:nvSpPr>
        <p:spPr>
          <a:xfrm>
            <a:off x="7506816" y="1255694"/>
            <a:ext cx="3456384" cy="61786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lvl="0" algn="ctr">
              <a:lnSpc>
                <a:spcPct val="85000"/>
              </a:lnSpc>
              <a:spcBef>
                <a:spcPct val="0"/>
              </a:spcBef>
            </a:pPr>
            <a:r>
              <a:rPr lang="fr-FR" sz="2000" b="1" spc="-50" dirty="0" smtClean="0">
                <a:latin typeface="+mj-lt"/>
                <a:ea typeface="+mj-ea"/>
                <a:cs typeface="+mj-cs"/>
              </a:rPr>
              <a:t>Travail à faire</a:t>
            </a:r>
            <a:endParaRPr lang="fr-FR" sz="2000" b="1" spc="-50" dirty="0" smtClean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2000" b="1" spc="-50" dirty="0">
              <a:solidFill>
                <a:schemeClr val="accent2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66056" y="215751"/>
            <a:ext cx="417646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Étude du projet</a:t>
            </a:r>
            <a:endParaRPr lang="fr-FR" sz="4400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itre 6"/>
          <p:cNvSpPr txBox="1">
            <a:spLocks/>
          </p:cNvSpPr>
          <p:nvPr/>
        </p:nvSpPr>
        <p:spPr>
          <a:xfrm>
            <a:off x="522040" y="2015951"/>
            <a:ext cx="4248472" cy="40626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algn="ctr">
              <a:lnSpc>
                <a:spcPct val="85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fr-FR" sz="2400" b="1" dirty="0" smtClean="0">
                <a:latin typeface="Times New Roman" pitchFamily="18" charset="0"/>
                <a:cs typeface="Times New Roman" pitchFamily="18" charset="0"/>
              </a:rPr>
              <a:t>Critique du processus actuel </a:t>
            </a:r>
            <a:endParaRPr lang="fr-FR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Ellipse 11">
            <a:hlinkClick r:id="rId3" action="ppaction://hlinksldjump"/>
          </p:cNvPr>
          <p:cNvSpPr/>
          <p:nvPr/>
        </p:nvSpPr>
        <p:spPr>
          <a:xfrm>
            <a:off x="5474229" y="1439886"/>
            <a:ext cx="433669" cy="433669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5" name="Groupe 4"/>
          <p:cNvGrpSpPr/>
          <p:nvPr/>
        </p:nvGrpSpPr>
        <p:grpSpPr>
          <a:xfrm>
            <a:off x="666056" y="3246479"/>
            <a:ext cx="3038665" cy="1828065"/>
            <a:chOff x="810072" y="4521417"/>
            <a:chExt cx="2952328" cy="1587567"/>
          </a:xfrm>
        </p:grpSpPr>
        <p:sp>
          <p:nvSpPr>
            <p:cNvPr id="3" name="Rectangle à coins arrondis 2"/>
            <p:cNvSpPr/>
            <p:nvPr/>
          </p:nvSpPr>
          <p:spPr>
            <a:xfrm>
              <a:off x="810072" y="4521417"/>
              <a:ext cx="2952328" cy="1442712"/>
            </a:xfrm>
            <a:prstGeom prst="roundRect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ZoneTexte 3"/>
            <p:cNvSpPr txBox="1"/>
            <p:nvPr/>
          </p:nvSpPr>
          <p:spPr>
            <a:xfrm>
              <a:off x="1026096" y="4612183"/>
              <a:ext cx="2520280" cy="14968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>
                  <a:solidFill>
                    <a:schemeClr val="tx2">
                      <a:lumMod val="75000"/>
                    </a:schemeClr>
                  </a:solidFill>
                </a:rPr>
                <a:t>code source de </a:t>
              </a:r>
              <a:r>
                <a:rPr lang="en-US" sz="2200" b="1" dirty="0" err="1">
                  <a:solidFill>
                    <a:schemeClr val="tx2">
                      <a:lumMod val="75000"/>
                    </a:schemeClr>
                  </a:solidFill>
                </a:rPr>
                <a:t>l’application</a:t>
              </a:r>
              <a:r>
                <a:rPr lang="en-US" sz="2200" b="1" dirty="0">
                  <a:solidFill>
                    <a:schemeClr val="tx2">
                      <a:lumMod val="75000"/>
                    </a:schemeClr>
                  </a:solidFill>
                </a:rPr>
                <a:t> non accessible pour </a:t>
              </a:r>
              <a:r>
                <a:rPr lang="en-US" sz="2200" b="1" dirty="0" err="1">
                  <a:solidFill>
                    <a:schemeClr val="tx2">
                      <a:lumMod val="75000"/>
                    </a:schemeClr>
                  </a:solidFill>
                </a:rPr>
                <a:t>une</a:t>
              </a:r>
              <a:r>
                <a:rPr lang="en-US" sz="2200" b="1" dirty="0">
                  <a:solidFill>
                    <a:schemeClr val="tx2">
                      <a:lumMod val="75000"/>
                    </a:schemeClr>
                  </a:solidFill>
                </a:rPr>
                <a:t> </a:t>
              </a:r>
              <a:r>
                <a:rPr lang="en-US" sz="2200" b="1" dirty="0" err="1" smtClean="0">
                  <a:solidFill>
                    <a:schemeClr val="tx2">
                      <a:lumMod val="75000"/>
                    </a:schemeClr>
                  </a:solidFill>
                </a:rPr>
                <a:t>amélioration</a:t>
              </a:r>
              <a:endParaRPr lang="fr-FR" sz="2200" b="1" dirty="0">
                <a:solidFill>
                  <a:schemeClr val="tx2">
                    <a:lumMod val="75000"/>
                  </a:schemeClr>
                </a:solidFill>
              </a:endParaRPr>
            </a:p>
            <a:p>
              <a:endParaRPr lang="fr-FR" dirty="0"/>
            </a:p>
          </p:txBody>
        </p:sp>
      </p:grpSp>
      <p:sp>
        <p:nvSpPr>
          <p:cNvPr id="16" name="Rectangle à coins arrondis 15"/>
          <p:cNvSpPr/>
          <p:nvPr/>
        </p:nvSpPr>
        <p:spPr>
          <a:xfrm>
            <a:off x="4214899" y="2525123"/>
            <a:ext cx="2952328" cy="1442712"/>
          </a:xfrm>
          <a:prstGeom prst="roundRect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à coins arrondis 19"/>
          <p:cNvSpPr/>
          <p:nvPr/>
        </p:nvSpPr>
        <p:spPr>
          <a:xfrm>
            <a:off x="4408121" y="4463119"/>
            <a:ext cx="2703965" cy="1302243"/>
          </a:xfrm>
          <a:prstGeom prst="roundRect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à coins arrondis 22"/>
          <p:cNvSpPr/>
          <p:nvPr/>
        </p:nvSpPr>
        <p:spPr>
          <a:xfrm>
            <a:off x="7821421" y="3155935"/>
            <a:ext cx="3013941" cy="1632007"/>
          </a:xfrm>
          <a:prstGeom prst="roundRect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7915420" y="3246479"/>
            <a:ext cx="282594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err="1">
                <a:solidFill>
                  <a:schemeClr val="tx2">
                    <a:lumMod val="75000"/>
                  </a:schemeClr>
                </a:solidFill>
              </a:rPr>
              <a:t>difficulté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</a:rPr>
              <a:t> de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</a:rPr>
              <a:t>contrôler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</a:rPr>
              <a:t>la </a:t>
            </a:r>
            <a:r>
              <a:rPr lang="en-US" sz="2200" b="1" dirty="0" err="1">
                <a:solidFill>
                  <a:schemeClr val="tx2">
                    <a:lumMod val="75000"/>
                  </a:schemeClr>
                </a:solidFill>
              </a:rPr>
              <a:t>réalisation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</a:rPr>
              <a:t> des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</a:rPr>
              <a:t>Tâches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</a:rPr>
              <a:t>de </a:t>
            </a:r>
            <a:r>
              <a:rPr lang="en-US" sz="2200" b="1" dirty="0" err="1">
                <a:solidFill>
                  <a:schemeClr val="tx2">
                    <a:lumMod val="75000"/>
                  </a:schemeClr>
                </a:solidFill>
              </a:rPr>
              <a:t>chaque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200" b="1" dirty="0" err="1">
                <a:solidFill>
                  <a:schemeClr val="tx2">
                    <a:lumMod val="75000"/>
                  </a:schemeClr>
                </a:solidFill>
              </a:rPr>
              <a:t>Projet</a:t>
            </a:r>
            <a:endParaRPr lang="fr-FR" sz="2200" b="1" dirty="0">
              <a:solidFill>
                <a:schemeClr val="tx2">
                  <a:lumMod val="75000"/>
                </a:schemeClr>
              </a:solidFill>
            </a:endParaRPr>
          </a:p>
          <a:p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4536372" y="4705908"/>
            <a:ext cx="24474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200" b="1" dirty="0" smtClean="0">
                <a:solidFill>
                  <a:schemeClr val="tx2">
                    <a:lumMod val="75000"/>
                  </a:schemeClr>
                </a:solidFill>
              </a:rPr>
              <a:t>Un design peu développé</a:t>
            </a:r>
            <a:endParaRPr lang="fr-FR" sz="2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4353283" y="2619579"/>
            <a:ext cx="26755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chemeClr val="tx2">
                    <a:lumMod val="75000"/>
                  </a:schemeClr>
                </a:solidFill>
              </a:rPr>
              <a:t>Les permissions d’accès sont mal gérées</a:t>
            </a:r>
            <a:endParaRPr lang="fr-FR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9">
            <a:hlinkHover r:id="" action="ppaction://hlinkshowjump?jump=previousslide" highlightClick="1"/>
          </p:cNvPr>
          <p:cNvSpPr txBox="1">
            <a:spLocks noChangeArrowheads="1"/>
          </p:cNvSpPr>
          <p:nvPr/>
        </p:nvSpPr>
        <p:spPr bwMode="gray">
          <a:xfrm>
            <a:off x="2" y="134986"/>
            <a:ext cx="6083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400" b="1" dirty="0" smtClean="0">
                <a:solidFill>
                  <a:srgbClr val="FFFFFF"/>
                </a:solidFill>
                <a:cs typeface="Arial" charset="0"/>
              </a:rPr>
              <a:t>  1</a:t>
            </a:r>
            <a:endParaRPr lang="en-US" sz="2400" b="1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E5D2-003D-4364-88A8-A9AD0C11C65D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17" name="Ellipse 16">
            <a:hlinkClick r:id="rId3" action="ppaction://hlinksldjump"/>
          </p:cNvPr>
          <p:cNvSpPr/>
          <p:nvPr/>
        </p:nvSpPr>
        <p:spPr>
          <a:xfrm>
            <a:off x="7866045" y="1350162"/>
            <a:ext cx="433669" cy="433669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Ellipse 18">
            <a:hlinkClick r:id="rId3" action="ppaction://hlinksldjump"/>
          </p:cNvPr>
          <p:cNvSpPr/>
          <p:nvPr/>
        </p:nvSpPr>
        <p:spPr>
          <a:xfrm>
            <a:off x="5238079" y="1340339"/>
            <a:ext cx="433669" cy="433669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Titre 6"/>
          <p:cNvSpPr txBox="1">
            <a:spLocks/>
          </p:cNvSpPr>
          <p:nvPr/>
        </p:nvSpPr>
        <p:spPr>
          <a:xfrm>
            <a:off x="5209947" y="1003868"/>
            <a:ext cx="3000396" cy="67294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algn="ctr">
              <a:lnSpc>
                <a:spcPct val="85000"/>
              </a:lnSpc>
              <a:spcBef>
                <a:spcPct val="0"/>
              </a:spcBef>
            </a:pPr>
            <a:r>
              <a:rPr lang="fr-FR" sz="2000" b="1" spc="-50" dirty="0" smtClean="0">
                <a:latin typeface="+mj-lt"/>
                <a:ea typeface="+mj-ea"/>
                <a:cs typeface="+mj-cs"/>
              </a:rPr>
              <a:t>Étude de l’existant</a:t>
            </a:r>
            <a:r>
              <a:rPr lang="fr-FR" sz="4400" b="1" spc="-50" dirty="0" smtClean="0">
                <a:latin typeface="+mj-lt"/>
                <a:ea typeface="+mj-ea"/>
                <a:cs typeface="+mj-cs"/>
              </a:rPr>
              <a:t> </a:t>
            </a:r>
            <a:endParaRPr kumimoji="0" lang="fr-FR" sz="4400" b="1" i="0" u="none" strike="noStrike" kern="1200" cap="none" spc="-5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2" name="Titre 6"/>
          <p:cNvSpPr txBox="1">
            <a:spLocks/>
          </p:cNvSpPr>
          <p:nvPr/>
        </p:nvSpPr>
        <p:spPr>
          <a:xfrm>
            <a:off x="7305979" y="1218095"/>
            <a:ext cx="3456384" cy="61786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lvl="0" algn="ctr">
              <a:lnSpc>
                <a:spcPct val="85000"/>
              </a:lnSpc>
              <a:spcBef>
                <a:spcPct val="0"/>
              </a:spcBef>
            </a:pPr>
            <a:r>
              <a:rPr lang="fr-FR" sz="2000" b="1" spc="-50" dirty="0"/>
              <a:t>Travail à </a:t>
            </a:r>
            <a:r>
              <a:rPr lang="fr-FR" sz="2000" b="1" spc="-50" dirty="0" smtClean="0"/>
              <a:t>faire</a:t>
            </a:r>
            <a:endParaRPr lang="fr-FR" sz="2000" b="1" spc="-50" dirty="0"/>
          </a:p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2000" b="1" spc="-50" dirty="0">
              <a:solidFill>
                <a:schemeClr val="accent2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45064" y="365818"/>
            <a:ext cx="417646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400" b="1" dirty="0" smtClean="0">
                <a:solidFill>
                  <a:srgbClr val="5E71AE"/>
                </a:solidFill>
                <a:latin typeface="Times New Roman" pitchFamily="18" charset="0"/>
                <a:cs typeface="Times New Roman" pitchFamily="18" charset="0"/>
              </a:rPr>
              <a:t>Étude du projet</a:t>
            </a:r>
            <a:endParaRPr lang="fr-FR" sz="4400" b="1" dirty="0">
              <a:solidFill>
                <a:srgbClr val="5E71A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6" name="Diagramme 15"/>
          <p:cNvGraphicFramePr/>
          <p:nvPr>
            <p:extLst>
              <p:ext uri="{D42A27DB-BD31-4B8C-83A1-F6EECF244321}">
                <p14:modId xmlns:p14="http://schemas.microsoft.com/office/powerpoint/2010/main" val="1419842308"/>
              </p:ext>
            </p:extLst>
          </p:nvPr>
        </p:nvGraphicFramePr>
        <p:xfrm>
          <a:off x="-305727" y="1589368"/>
          <a:ext cx="11521280" cy="4341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4" name="Rectangle 1"/>
          <p:cNvSpPr>
            <a:spLocks noChangeArrowheads="1"/>
          </p:cNvSpPr>
          <p:nvPr/>
        </p:nvSpPr>
        <p:spPr bwMode="auto">
          <a:xfrm>
            <a:off x="4485642" y="5544343"/>
            <a:ext cx="193854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</a:tabLst>
            </a:pPr>
            <a:r>
              <a:rPr kumimoji="0" lang="fr-F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Figure 2 : Solution.</a:t>
            </a:r>
            <a:endParaRPr kumimoji="0" lang="fr-F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èche droite 3"/>
          <p:cNvSpPr/>
          <p:nvPr/>
        </p:nvSpPr>
        <p:spPr>
          <a:xfrm>
            <a:off x="896854" y="2447999"/>
            <a:ext cx="2716797" cy="2376264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ext Box 9">
            <a:hlinkHover r:id="" action="ppaction://hlinkshowjump?jump=previousslide" highlightClick="1"/>
          </p:cNvPr>
          <p:cNvSpPr txBox="1">
            <a:spLocks noChangeArrowheads="1"/>
          </p:cNvSpPr>
          <p:nvPr/>
        </p:nvSpPr>
        <p:spPr bwMode="gray">
          <a:xfrm>
            <a:off x="2" y="134986"/>
            <a:ext cx="6083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400" b="1" dirty="0" smtClean="0">
                <a:solidFill>
                  <a:srgbClr val="FFFFFF"/>
                </a:solidFill>
                <a:cs typeface="Arial" charset="0"/>
              </a:rPr>
              <a:t>  1</a:t>
            </a:r>
            <a:endParaRPr lang="en-US" sz="2400" b="1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E5D2-003D-4364-88A8-A9AD0C11C65D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17" name="Ellipse 16">
            <a:hlinkClick r:id="rId3" action="ppaction://hlinksldjump"/>
          </p:cNvPr>
          <p:cNvSpPr/>
          <p:nvPr/>
        </p:nvSpPr>
        <p:spPr>
          <a:xfrm>
            <a:off x="5130552" y="1439887"/>
            <a:ext cx="433669" cy="4336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Titre 6"/>
          <p:cNvSpPr txBox="1">
            <a:spLocks/>
          </p:cNvSpPr>
          <p:nvPr/>
        </p:nvSpPr>
        <p:spPr>
          <a:xfrm>
            <a:off x="5255987" y="1010510"/>
            <a:ext cx="3000396" cy="67294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algn="ctr">
              <a:lnSpc>
                <a:spcPct val="85000"/>
              </a:lnSpc>
              <a:spcBef>
                <a:spcPct val="0"/>
              </a:spcBef>
            </a:pPr>
            <a:r>
              <a:rPr lang="fr-FR" sz="2000" b="1" spc="-50" dirty="0" smtClean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Étude de l’existant</a:t>
            </a:r>
            <a:r>
              <a:rPr lang="fr-FR" sz="4400" b="1" spc="-50" dirty="0" smtClean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 </a:t>
            </a:r>
            <a:endParaRPr kumimoji="0" lang="fr-FR" sz="4400" b="1" i="0" u="none" strike="noStrike" kern="1200" cap="none" spc="-5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2" name="Titre 6"/>
          <p:cNvSpPr txBox="1">
            <a:spLocks/>
          </p:cNvSpPr>
          <p:nvPr/>
        </p:nvSpPr>
        <p:spPr>
          <a:xfrm>
            <a:off x="7443282" y="1254074"/>
            <a:ext cx="3456384" cy="61786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lvl="0" algn="ctr">
              <a:lnSpc>
                <a:spcPct val="85000"/>
              </a:lnSpc>
              <a:spcBef>
                <a:spcPct val="0"/>
              </a:spcBef>
            </a:pPr>
            <a:r>
              <a:rPr lang="fr-FR" sz="2000" b="1" spc="-50" dirty="0" smtClean="0">
                <a:latin typeface="+mj-lt"/>
                <a:ea typeface="+mj-ea"/>
                <a:cs typeface="+mj-cs"/>
              </a:rPr>
              <a:t>Étude détaillée</a:t>
            </a:r>
          </a:p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2000" b="1" spc="-50" dirty="0">
              <a:solidFill>
                <a:schemeClr val="accent2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8377" y="456562"/>
            <a:ext cx="417646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400" b="1" dirty="0" smtClean="0">
                <a:solidFill>
                  <a:srgbClr val="5E71AE"/>
                </a:solidFill>
                <a:latin typeface="Times New Roman" pitchFamily="18" charset="0"/>
                <a:cs typeface="Times New Roman" pitchFamily="18" charset="0"/>
              </a:rPr>
              <a:t>Étude du projet</a:t>
            </a:r>
            <a:endParaRPr lang="fr-FR" sz="4400" b="1" dirty="0">
              <a:solidFill>
                <a:srgbClr val="5E71A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92231" y="3026549"/>
            <a:ext cx="229410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200" b="1" dirty="0" smtClean="0">
                <a:latin typeface="Times New Roman" pitchFamily="18" charset="0"/>
                <a:cs typeface="Times New Roman" pitchFamily="18" charset="0"/>
              </a:rPr>
              <a:t>Spécifications des besoins fonctionnels</a:t>
            </a:r>
            <a:endParaRPr lang="fr-FR" sz="2200" dirty="0"/>
          </a:p>
        </p:txBody>
      </p:sp>
      <p:graphicFrame>
        <p:nvGraphicFramePr>
          <p:cNvPr id="1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0378669"/>
              </p:ext>
            </p:extLst>
          </p:nvPr>
        </p:nvGraphicFramePr>
        <p:xfrm>
          <a:off x="4050432" y="1915721"/>
          <a:ext cx="4560150" cy="3665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2" name="Ellipse 11">
            <a:hlinkClick r:id="rId3" action="ppaction://hlinksldjump"/>
          </p:cNvPr>
          <p:cNvSpPr/>
          <p:nvPr/>
        </p:nvSpPr>
        <p:spPr>
          <a:xfrm>
            <a:off x="7948148" y="1439887"/>
            <a:ext cx="433669" cy="433669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à coins arrondis 15"/>
          <p:cNvSpPr/>
          <p:nvPr/>
        </p:nvSpPr>
        <p:spPr>
          <a:xfrm>
            <a:off x="841537" y="3471247"/>
            <a:ext cx="2057042" cy="130137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ext Box 9">
            <a:hlinkHover r:id="" action="ppaction://hlinkshowjump?jump=previousslide" highlightClick="1"/>
          </p:cNvPr>
          <p:cNvSpPr txBox="1">
            <a:spLocks noChangeArrowheads="1"/>
          </p:cNvSpPr>
          <p:nvPr/>
        </p:nvSpPr>
        <p:spPr bwMode="gray">
          <a:xfrm>
            <a:off x="2" y="134986"/>
            <a:ext cx="6083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400" b="1" dirty="0" smtClean="0">
                <a:solidFill>
                  <a:srgbClr val="FFFFFF"/>
                </a:solidFill>
                <a:cs typeface="Arial" charset="0"/>
              </a:rPr>
              <a:t>  1</a:t>
            </a:r>
            <a:endParaRPr lang="en-US" sz="2400" b="1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E5D2-003D-4364-88A8-A9AD0C11C65D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17" name="Ellipse 16">
            <a:hlinkClick r:id="rId3" action="ppaction://hlinksldjump"/>
          </p:cNvPr>
          <p:cNvSpPr/>
          <p:nvPr/>
        </p:nvSpPr>
        <p:spPr>
          <a:xfrm>
            <a:off x="5300602" y="1437741"/>
            <a:ext cx="433669" cy="4336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Titre 6"/>
          <p:cNvSpPr txBox="1">
            <a:spLocks/>
          </p:cNvSpPr>
          <p:nvPr/>
        </p:nvSpPr>
        <p:spPr>
          <a:xfrm>
            <a:off x="5348304" y="989890"/>
            <a:ext cx="3000396" cy="67294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algn="ctr">
              <a:lnSpc>
                <a:spcPct val="85000"/>
              </a:lnSpc>
              <a:spcBef>
                <a:spcPct val="0"/>
              </a:spcBef>
            </a:pPr>
            <a:r>
              <a:rPr lang="fr-FR" sz="2000" b="1" spc="-50" dirty="0" smtClean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Étude de l’existant</a:t>
            </a:r>
            <a:r>
              <a:rPr lang="fr-FR" sz="4400" b="1" spc="-50" dirty="0" smtClean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 </a:t>
            </a:r>
            <a:endParaRPr kumimoji="0" lang="fr-FR" sz="4400" b="1" i="0" u="none" strike="noStrike" kern="1200" cap="none" spc="-5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2" name="Titre 6"/>
          <p:cNvSpPr txBox="1">
            <a:spLocks/>
          </p:cNvSpPr>
          <p:nvPr/>
        </p:nvSpPr>
        <p:spPr>
          <a:xfrm>
            <a:off x="7575950" y="1243279"/>
            <a:ext cx="3456384" cy="61786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lvl="0" algn="ctr">
              <a:lnSpc>
                <a:spcPct val="85000"/>
              </a:lnSpc>
              <a:spcBef>
                <a:spcPct val="0"/>
              </a:spcBef>
            </a:pPr>
            <a:r>
              <a:rPr lang="fr-FR" sz="2000" b="1" spc="-50" dirty="0" smtClean="0">
                <a:latin typeface="+mj-lt"/>
                <a:ea typeface="+mj-ea"/>
                <a:cs typeface="+mj-cs"/>
              </a:rPr>
              <a:t>Étude détaillée</a:t>
            </a:r>
          </a:p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2000" b="1" spc="-50" dirty="0">
              <a:solidFill>
                <a:schemeClr val="accent2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8377" y="439866"/>
            <a:ext cx="417646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400" b="1" dirty="0" smtClean="0">
                <a:solidFill>
                  <a:srgbClr val="5E71AE"/>
                </a:solidFill>
                <a:latin typeface="Times New Roman" pitchFamily="18" charset="0"/>
                <a:cs typeface="Times New Roman" pitchFamily="18" charset="0"/>
              </a:rPr>
              <a:t>Étude du projet</a:t>
            </a:r>
            <a:endParaRPr lang="fr-FR" sz="4400" b="1" dirty="0">
              <a:solidFill>
                <a:srgbClr val="5E71A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841537" y="1495107"/>
            <a:ext cx="10972800" cy="1066800"/>
          </a:xfrm>
        </p:spPr>
        <p:txBody>
          <a:bodyPr rtlCol="0">
            <a:normAutofit/>
          </a:bodyPr>
          <a:lstStyle/>
          <a:p>
            <a:pPr indent="-571500">
              <a:buClr>
                <a:schemeClr val="accent2">
                  <a:lumMod val="50000"/>
                </a:schemeClr>
              </a:buClr>
            </a:pPr>
            <a:r>
              <a:rPr lang="fr-FR" sz="2400" b="1" dirty="0" smtClean="0">
                <a:solidFill>
                  <a:schemeClr val="accent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Exigences auxquelles le système doit </a:t>
            </a:r>
            <a:r>
              <a:rPr lang="fr-FR" sz="2400" b="1" dirty="0" smtClean="0">
                <a:solidFill>
                  <a:schemeClr val="accent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répondre :</a:t>
            </a:r>
            <a:endParaRPr lang="fr-FR" sz="2400" b="1" dirty="0">
              <a:solidFill>
                <a:schemeClr val="accent1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4" name="Ellipse 13">
            <a:hlinkClick r:id="rId3" action="ppaction://hlinksldjump"/>
          </p:cNvPr>
          <p:cNvSpPr/>
          <p:nvPr/>
        </p:nvSpPr>
        <p:spPr>
          <a:xfrm>
            <a:off x="7915031" y="1437741"/>
            <a:ext cx="433669" cy="433669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128894" y="3787221"/>
            <a:ext cx="243708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b="1" dirty="0" smtClean="0">
                <a:solidFill>
                  <a:schemeClr val="bg1"/>
                </a:solidFill>
              </a:rPr>
              <a:t>Clarté</a:t>
            </a:r>
            <a:endParaRPr lang="fr-FR" sz="3500" b="1" dirty="0">
              <a:solidFill>
                <a:schemeClr val="bg1"/>
              </a:solidFill>
            </a:endParaRPr>
          </a:p>
        </p:txBody>
      </p:sp>
      <p:sp>
        <p:nvSpPr>
          <p:cNvPr id="26" name="Rectangle à coins arrondis 25"/>
          <p:cNvSpPr/>
          <p:nvPr/>
        </p:nvSpPr>
        <p:spPr>
          <a:xfrm>
            <a:off x="3145226" y="3462267"/>
            <a:ext cx="1988657" cy="129111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à coins arrondis 26"/>
          <p:cNvSpPr/>
          <p:nvPr/>
        </p:nvSpPr>
        <p:spPr>
          <a:xfrm>
            <a:off x="5399028" y="3452004"/>
            <a:ext cx="2178235" cy="130137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à coins arrondis 27"/>
          <p:cNvSpPr/>
          <p:nvPr/>
        </p:nvSpPr>
        <p:spPr>
          <a:xfrm>
            <a:off x="7857721" y="3471247"/>
            <a:ext cx="2184410" cy="130137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3288549" y="3787221"/>
            <a:ext cx="1970250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b="1" dirty="0" smtClean="0">
                <a:solidFill>
                  <a:schemeClr val="bg1"/>
                </a:solidFill>
              </a:rPr>
              <a:t>Rapidité</a:t>
            </a:r>
            <a:endParaRPr lang="fr-FR" sz="3500" b="1" dirty="0">
              <a:solidFill>
                <a:schemeClr val="bg1"/>
              </a:solidFill>
            </a:endParaRPr>
          </a:p>
          <a:p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7885996" y="3794915"/>
            <a:ext cx="219451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400" b="1" dirty="0" smtClean="0">
                <a:solidFill>
                  <a:schemeClr val="bg1"/>
                </a:solidFill>
              </a:rPr>
              <a:t>Portabilité</a:t>
            </a:r>
            <a:endParaRPr lang="fr-FR" sz="3400" b="1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5658578" y="3803899"/>
            <a:ext cx="191737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b="1" dirty="0" smtClean="0">
                <a:solidFill>
                  <a:schemeClr val="bg1"/>
                </a:solidFill>
              </a:rPr>
              <a:t>Sécurité</a:t>
            </a:r>
            <a:endParaRPr lang="fr-FR" sz="35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9">
            <a:hlinkHover r:id="" action="ppaction://hlinkshowjump?jump=previousslide" highlightClick="1"/>
          </p:cNvPr>
          <p:cNvSpPr txBox="1">
            <a:spLocks noChangeArrowheads="1"/>
          </p:cNvSpPr>
          <p:nvPr/>
        </p:nvSpPr>
        <p:spPr bwMode="gray">
          <a:xfrm>
            <a:off x="2" y="134986"/>
            <a:ext cx="6083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2400" b="1" dirty="0" smtClean="0">
                <a:solidFill>
                  <a:srgbClr val="FFFFFF"/>
                </a:solidFill>
                <a:cs typeface="Arial" charset="0"/>
              </a:rPr>
              <a:t>  1</a:t>
            </a:r>
            <a:endParaRPr lang="en-US" sz="2400" b="1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E5D2-003D-4364-88A8-A9AD0C11C65D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17" name="Ellipse 16">
            <a:hlinkClick r:id="rId3" action="ppaction://hlinksldjump"/>
          </p:cNvPr>
          <p:cNvSpPr/>
          <p:nvPr/>
        </p:nvSpPr>
        <p:spPr>
          <a:xfrm>
            <a:off x="5130552" y="1439887"/>
            <a:ext cx="433669" cy="43366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Titre 6"/>
          <p:cNvSpPr txBox="1">
            <a:spLocks/>
          </p:cNvSpPr>
          <p:nvPr/>
        </p:nvSpPr>
        <p:spPr>
          <a:xfrm>
            <a:off x="5202560" y="1055095"/>
            <a:ext cx="3000396" cy="67294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algn="ctr">
              <a:lnSpc>
                <a:spcPct val="85000"/>
              </a:lnSpc>
              <a:spcBef>
                <a:spcPct val="0"/>
              </a:spcBef>
            </a:pPr>
            <a:r>
              <a:rPr lang="fr-FR" sz="2000" b="1" spc="-50" dirty="0" smtClean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Étude de l’existant</a:t>
            </a:r>
            <a:r>
              <a:rPr lang="fr-FR" sz="4400" b="1" spc="-50" dirty="0" smtClean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 </a:t>
            </a:r>
            <a:endParaRPr kumimoji="0" lang="fr-FR" sz="4400" b="1" i="0" u="none" strike="noStrike" kern="1200" cap="none" spc="-5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2" name="Titre 6"/>
          <p:cNvSpPr txBox="1">
            <a:spLocks/>
          </p:cNvSpPr>
          <p:nvPr/>
        </p:nvSpPr>
        <p:spPr>
          <a:xfrm>
            <a:off x="7668816" y="1255695"/>
            <a:ext cx="3456384" cy="61786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lvl="0" algn="ctr">
              <a:lnSpc>
                <a:spcPct val="85000"/>
              </a:lnSpc>
              <a:spcBef>
                <a:spcPct val="0"/>
              </a:spcBef>
            </a:pPr>
            <a:r>
              <a:rPr lang="fr-FR" sz="2000" b="1" spc="-50" dirty="0" smtClean="0">
                <a:latin typeface="+mj-lt"/>
                <a:ea typeface="+mj-ea"/>
                <a:cs typeface="+mj-cs"/>
              </a:rPr>
              <a:t>Étude détaillée</a:t>
            </a:r>
          </a:p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2000" b="1" spc="-50" dirty="0">
              <a:solidFill>
                <a:schemeClr val="accent2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80385" y="382968"/>
            <a:ext cx="417646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400" b="1" dirty="0" smtClean="0">
                <a:solidFill>
                  <a:srgbClr val="5E71AE"/>
                </a:solidFill>
                <a:latin typeface="Times New Roman" pitchFamily="18" charset="0"/>
                <a:cs typeface="Times New Roman" pitchFamily="18" charset="0"/>
              </a:rPr>
              <a:t>Étude du projet</a:t>
            </a:r>
            <a:endParaRPr lang="fr-FR" sz="4400" b="1" dirty="0">
              <a:solidFill>
                <a:srgbClr val="5E71AE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594048" y="1511895"/>
            <a:ext cx="10972800" cy="1066800"/>
          </a:xfrm>
        </p:spPr>
        <p:txBody>
          <a:bodyPr rtlCol="0">
            <a:normAutofit/>
          </a:bodyPr>
          <a:lstStyle/>
          <a:p>
            <a:pPr indent="-571500">
              <a:buClr>
                <a:schemeClr val="accent2">
                  <a:lumMod val="50000"/>
                </a:schemeClr>
              </a:buClr>
            </a:pPr>
            <a:r>
              <a:rPr lang="fr-FR" sz="2400" b="1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Identification des acteurs</a:t>
            </a:r>
            <a:endParaRPr lang="fr-FR" sz="2400" b="1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16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4367874"/>
              </p:ext>
            </p:extLst>
          </p:nvPr>
        </p:nvGraphicFramePr>
        <p:xfrm>
          <a:off x="882080" y="1943943"/>
          <a:ext cx="9177337" cy="3800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3" name="Ellipse 12">
            <a:hlinkClick r:id="rId3" action="ppaction://hlinksldjump"/>
          </p:cNvPr>
          <p:cNvSpPr/>
          <p:nvPr/>
        </p:nvSpPr>
        <p:spPr>
          <a:xfrm>
            <a:off x="8030477" y="1439887"/>
            <a:ext cx="433669" cy="433669"/>
          </a:xfrm>
          <a:prstGeom prst="ellipse">
            <a:avLst/>
          </a:prstGeom>
          <a:solidFill>
            <a:schemeClr val="tx2">
              <a:lumMod val="75000"/>
            </a:schemeClr>
          </a:solidFill>
          <a:ln w="38100">
            <a:solidFill>
              <a:schemeClr val="bg1">
                <a:lumMod val="8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1">
  <a:themeElements>
    <a:clrScheme name="Personnalisé 8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000000"/>
      </a:accent1>
      <a:accent2>
        <a:srgbClr val="A5A5A5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étrospectiv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Personnalisé 8">
    <a:dk1>
      <a:sysClr val="windowText" lastClr="000000"/>
    </a:dk1>
    <a:lt1>
      <a:sysClr val="window" lastClr="FFFFFF"/>
    </a:lt1>
    <a:dk2>
      <a:srgbClr val="344068"/>
    </a:dk2>
    <a:lt2>
      <a:srgbClr val="D9E0E6"/>
    </a:lt2>
    <a:accent1>
      <a:srgbClr val="000000"/>
    </a:accent1>
    <a:accent2>
      <a:srgbClr val="A5A5A5"/>
    </a:accent2>
    <a:accent3>
      <a:srgbClr val="28C4CC"/>
    </a:accent3>
    <a:accent4>
      <a:srgbClr val="42BA97"/>
    </a:accent4>
    <a:accent5>
      <a:srgbClr val="3E8853"/>
    </a:accent5>
    <a:accent6>
      <a:srgbClr val="62A39F"/>
    </a:accent6>
    <a:hlink>
      <a:srgbClr val="6EAC1C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12783</TotalTime>
  <Words>541</Words>
  <Application>Microsoft Office PowerPoint</Application>
  <PresentationFormat>Personnalisé</PresentationFormat>
  <Paragraphs>275</Paragraphs>
  <Slides>25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Constantia</vt:lpstr>
      <vt:lpstr>Times New Roman</vt:lpstr>
      <vt:lpstr>Thème1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Exigences auxquelles le système doit répondre :</vt:lpstr>
      <vt:lpstr>Identification des acteurs</vt:lpstr>
      <vt:lpstr>Présentation PowerPoint</vt:lpstr>
      <vt:lpstr>Présentation PowerPoint</vt:lpstr>
      <vt:lpstr>Présentation PowerPoint</vt:lpstr>
      <vt:lpstr>Présentation PowerPoint</vt:lpstr>
      <vt:lpstr>  </vt:lpstr>
      <vt:lpstr>Présentation PowerPoint</vt:lpstr>
      <vt:lpstr>Présentation PowerPoint</vt:lpstr>
      <vt:lpstr>  </vt:lpstr>
      <vt:lpstr>Présentation PowerPoint</vt:lpstr>
      <vt:lpstr>Présentation PowerPoint</vt:lpstr>
      <vt:lpstr>Présentation PowerPoint</vt:lpstr>
      <vt:lpstr>Présentation PowerPoint</vt:lpstr>
      <vt:lpstr> </vt:lpstr>
      <vt:lpstr> </vt:lpstr>
      <vt:lpstr> 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asus</dc:creator>
  <cp:lastModifiedBy>emsi-pc</cp:lastModifiedBy>
  <cp:revision>779</cp:revision>
  <dcterms:created xsi:type="dcterms:W3CDTF">2015-10-24T10:55:02Z</dcterms:created>
  <dcterms:modified xsi:type="dcterms:W3CDTF">2018-08-28T16:03:44Z</dcterms:modified>
</cp:coreProperties>
</file>