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992" y="60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71A0B-8942-4993-BA84-EEF74ADA2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F6DFFF-A692-4B2B-B5B8-0C086EE824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7CB17-6C29-41B8-9BE9-0127384F8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AA71-68DD-4EE5-84AF-0A8AA8F839E4}" type="datetimeFigureOut">
              <a:rPr lang="fr-FR" smtClean="0"/>
              <a:t>20/08/2020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D4E2F-6341-4E92-A101-DCF19EC10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6FF3A-E278-4408-9922-7ECF2588A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D919-7BD0-4D6A-B6DD-B938F0572B8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983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78F22-8BF7-45B2-9D7D-A21C60AF7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D9E24B-9E6F-445B-AF86-5998FABE8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C5F1A-BEF1-4D16-9F81-24C70DB19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AA71-68DD-4EE5-84AF-0A8AA8F839E4}" type="datetimeFigureOut">
              <a:rPr lang="fr-FR" smtClean="0"/>
              <a:t>20/08/2020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869F0-6619-4DB2-ACC6-E69DC9891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01186-B50A-49A7-A063-0298CD730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D919-7BD0-4D6A-B6DD-B938F0572B8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261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E1072C-61D2-4637-BEFD-AEC4B86AFA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2A4796-D3D7-49D8-9343-3AAE45BC9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6B62E-27AD-40DC-86FC-053E68EDD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AA71-68DD-4EE5-84AF-0A8AA8F839E4}" type="datetimeFigureOut">
              <a:rPr lang="fr-FR" smtClean="0"/>
              <a:t>20/08/2020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EAAE0-55C6-4311-BE5A-B1C1987C0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EFD6E-DA5E-4CD9-A88A-0CEFA90E6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D919-7BD0-4D6A-B6DD-B938F0572B8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1658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917F9-9513-4305-81CC-FB8F1257F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DC3CE-68D1-4E7D-95C7-25956407B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8250F-342B-4699-8B3D-C3E117B5A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AA71-68DD-4EE5-84AF-0A8AA8F839E4}" type="datetimeFigureOut">
              <a:rPr lang="fr-FR" smtClean="0"/>
              <a:t>20/08/2020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FBAC6-D2F3-4204-A730-23610A819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238FC-26F5-4B3D-AC0A-1552AE342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D919-7BD0-4D6A-B6DD-B938F0572B8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03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3B617-C8A6-491F-A68E-8EDE0D248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8DE18-9390-46D5-8A88-382940897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6992F-A5B5-431E-8B1E-3F2C7E919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AA71-68DD-4EE5-84AF-0A8AA8F839E4}" type="datetimeFigureOut">
              <a:rPr lang="fr-FR" smtClean="0"/>
              <a:t>20/08/2020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87EA5-BC0A-436C-A2D0-BF7A7C14B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43893-F330-4077-8276-D21C4FFB0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D919-7BD0-4D6A-B6DD-B938F0572B8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4588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22183-72A1-4001-9C97-B326D5FDA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4A760-E283-42B0-933B-A6F9264E13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6EA5FA-35CD-4D42-BF31-F614480CCD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2DB265-CAE3-446A-8A97-A614166E1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AA71-68DD-4EE5-84AF-0A8AA8F839E4}" type="datetimeFigureOut">
              <a:rPr lang="fr-FR" smtClean="0"/>
              <a:t>20/08/2020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5327D-6278-410B-9289-053AE9E1D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9AD6C5-88BA-40A8-8AD8-6A67EF154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D919-7BD0-4D6A-B6DD-B938F0572B8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0138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2D2AC-4A6B-4ECE-BD91-FC9602701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5869C-62AA-48E6-B29C-32F9F6E46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8A474-D2E5-4DDB-AD1B-04B486549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8703F2-33E7-41DF-9C83-B782433C10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38D377-4F13-4651-80BD-ACD25E152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04AB3F-47AA-4145-ACBD-F0E9161EA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AA71-68DD-4EE5-84AF-0A8AA8F839E4}" type="datetimeFigureOut">
              <a:rPr lang="fr-FR" smtClean="0"/>
              <a:t>20/08/2020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2DE069-4F2F-4AE7-979B-9A7CF9A63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11EC86-7095-46A3-B70B-817A0553B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D919-7BD0-4D6A-B6DD-B938F0572B8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421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568FD-A722-41FB-B269-58B35FCB7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15EB29-2E89-4165-8F71-F6CAF86B9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AA71-68DD-4EE5-84AF-0A8AA8F839E4}" type="datetimeFigureOut">
              <a:rPr lang="fr-FR" smtClean="0"/>
              <a:t>20/08/2020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7BB21-C4A1-4BD7-98B9-E30FCF88D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B89135-063A-45D3-9DB6-457C66323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D919-7BD0-4D6A-B6DD-B938F0572B8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4230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C455BE-AE20-4921-A0DD-63760723B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AA71-68DD-4EE5-84AF-0A8AA8F839E4}" type="datetimeFigureOut">
              <a:rPr lang="fr-FR" smtClean="0"/>
              <a:t>20/08/2020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E5BD96-DF07-446E-AECB-2D0157C29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D3EEC-366B-49D8-9160-7DDE0DE3B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D919-7BD0-4D6A-B6DD-B938F0572B8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1595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29FE1-1973-489A-B96E-CE9CA7AE3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5040C-EE30-41D3-BC1C-F363E9F12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932A9-1AB7-44F3-A2C8-E1C778F195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87697-EF0E-4678-BDE5-A138085DB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AA71-68DD-4EE5-84AF-0A8AA8F839E4}" type="datetimeFigureOut">
              <a:rPr lang="fr-FR" smtClean="0"/>
              <a:t>20/08/2020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AADA4-5700-40E1-BAC1-B06F64857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847F71-8E72-4023-BDFD-04F85E662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D919-7BD0-4D6A-B6DD-B938F0572B8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828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7468E-5555-430F-8DF6-394706F6E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5CCA56-60BF-437A-900C-59DE849928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36BF22-E751-4F09-8946-0B1454BA9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33BF2-CA0E-4D2F-B024-57FCF7908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AA71-68DD-4EE5-84AF-0A8AA8F839E4}" type="datetimeFigureOut">
              <a:rPr lang="fr-FR" smtClean="0"/>
              <a:t>20/08/2020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D2B6E-1316-4154-8425-9DC06D20F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CCA3A-8B63-48F2-AB68-07E5380DE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D919-7BD0-4D6A-B6DD-B938F0572B8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056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DEBAF6-DCB8-4D33-8006-96480143D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6B7C7-FD5A-4B12-9B72-D3E26040C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F828E-E4C9-4ED9-B515-94B90ACD48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7AA71-68DD-4EE5-84AF-0A8AA8F839E4}" type="datetimeFigureOut">
              <a:rPr lang="fr-FR" smtClean="0"/>
              <a:t>20/08/2020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4F11F-19C2-44CA-A3FE-140E6896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23C69-7AC2-481B-9E74-C890457E39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7D919-7BD0-4D6A-B6DD-B938F0572B8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2850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C46C7-3E36-4B91-AC11-FFC65C129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3858322" cy="691376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pPr algn="l"/>
            <a:r>
              <a:rPr lang="fr-FR" sz="4400" dirty="0">
                <a:solidFill>
                  <a:schemeClr val="bg1"/>
                </a:solidFill>
              </a:rPr>
              <a:t>Login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7D4A1BA-FD7E-4F0E-8A4F-1F67685494E4}"/>
              </a:ext>
            </a:extLst>
          </p:cNvPr>
          <p:cNvSpPr/>
          <p:nvPr/>
        </p:nvSpPr>
        <p:spPr>
          <a:xfrm>
            <a:off x="4003287" y="1259774"/>
            <a:ext cx="3579541" cy="4460798"/>
          </a:xfrm>
          <a:prstGeom prst="roundRect">
            <a:avLst>
              <a:gd name="adj" fmla="val 14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FD22D6-7534-45C6-914A-F9F856251F87}"/>
              </a:ext>
            </a:extLst>
          </p:cNvPr>
          <p:cNvSpPr txBox="1"/>
          <p:nvPr/>
        </p:nvSpPr>
        <p:spPr>
          <a:xfrm>
            <a:off x="4307618" y="2291935"/>
            <a:ext cx="264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Utilisateur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D87D53-2045-4191-9341-8B9B417DA24B}"/>
              </a:ext>
            </a:extLst>
          </p:cNvPr>
          <p:cNvSpPr txBox="1"/>
          <p:nvPr/>
        </p:nvSpPr>
        <p:spPr>
          <a:xfrm>
            <a:off x="4307618" y="3141182"/>
            <a:ext cx="264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Mot de passe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A680757-B0BA-4BFA-A6EA-EAFBE74E3567}"/>
              </a:ext>
            </a:extLst>
          </p:cNvPr>
          <p:cNvSpPr/>
          <p:nvPr/>
        </p:nvSpPr>
        <p:spPr>
          <a:xfrm>
            <a:off x="4404729" y="4759123"/>
            <a:ext cx="2720900" cy="60216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 connecter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FE3B868-08A1-4D1F-9D0C-5FB8B17C5CE4}"/>
              </a:ext>
            </a:extLst>
          </p:cNvPr>
          <p:cNvSpPr/>
          <p:nvPr/>
        </p:nvSpPr>
        <p:spPr>
          <a:xfrm>
            <a:off x="4404729" y="3629718"/>
            <a:ext cx="2720900" cy="440990"/>
          </a:xfrm>
          <a:prstGeom prst="roundRect">
            <a:avLst>
              <a:gd name="adj" fmla="val 9081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5C7542B-33EB-42CE-B37D-9CC23486550F}"/>
              </a:ext>
            </a:extLst>
          </p:cNvPr>
          <p:cNvSpPr/>
          <p:nvPr/>
        </p:nvSpPr>
        <p:spPr>
          <a:xfrm>
            <a:off x="4404729" y="2644720"/>
            <a:ext cx="2720900" cy="440990"/>
          </a:xfrm>
          <a:prstGeom prst="roundRect">
            <a:avLst>
              <a:gd name="adj" fmla="val 9081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789080-98F0-4B2C-8EE8-CA31BDAF0670}"/>
              </a:ext>
            </a:extLst>
          </p:cNvPr>
          <p:cNvSpPr txBox="1"/>
          <p:nvPr/>
        </p:nvSpPr>
        <p:spPr>
          <a:xfrm>
            <a:off x="4740364" y="1496711"/>
            <a:ext cx="1882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</a:rPr>
              <a:t>Connection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99DD0E-BC96-4401-BBCC-538BC4724505}"/>
              </a:ext>
            </a:extLst>
          </p:cNvPr>
          <p:cNvSpPr txBox="1"/>
          <p:nvPr/>
        </p:nvSpPr>
        <p:spPr>
          <a:xfrm>
            <a:off x="4639710" y="4189912"/>
            <a:ext cx="225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Mot de passe oublié ?</a:t>
            </a:r>
          </a:p>
        </p:txBody>
      </p:sp>
    </p:spTree>
    <p:extLst>
      <p:ext uri="{BB962C8B-B14F-4D97-AF65-F5344CB8AC3E}">
        <p14:creationId xmlns:p14="http://schemas.microsoft.com/office/powerpoint/2010/main" val="3325292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C46C7-3E36-4B91-AC11-FFC65C129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3858322" cy="691376"/>
          </a:xfrm>
          <a:solidFill>
            <a:schemeClr val="accent1"/>
          </a:solidFill>
        </p:spPr>
        <p:txBody>
          <a:bodyPr>
            <a:noAutofit/>
          </a:bodyPr>
          <a:lstStyle/>
          <a:p>
            <a:pPr algn="l"/>
            <a:r>
              <a:rPr lang="fr-FR" sz="3200" dirty="0">
                <a:solidFill>
                  <a:schemeClr val="bg1"/>
                </a:solidFill>
              </a:rPr>
              <a:t>Mot de passe oublié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7D4A1BA-FD7E-4F0E-8A4F-1F67685494E4}"/>
              </a:ext>
            </a:extLst>
          </p:cNvPr>
          <p:cNvSpPr/>
          <p:nvPr/>
        </p:nvSpPr>
        <p:spPr>
          <a:xfrm>
            <a:off x="4170556" y="1259774"/>
            <a:ext cx="4092498" cy="3490646"/>
          </a:xfrm>
          <a:prstGeom prst="roundRect">
            <a:avLst>
              <a:gd name="adj" fmla="val 14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FD22D6-7534-45C6-914A-F9F856251F87}"/>
              </a:ext>
            </a:extLst>
          </p:cNvPr>
          <p:cNvSpPr txBox="1"/>
          <p:nvPr/>
        </p:nvSpPr>
        <p:spPr>
          <a:xfrm>
            <a:off x="4517622" y="2303843"/>
            <a:ext cx="3151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Email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A680757-B0BA-4BFA-A6EA-EAFBE74E3567}"/>
              </a:ext>
            </a:extLst>
          </p:cNvPr>
          <p:cNvSpPr/>
          <p:nvPr/>
        </p:nvSpPr>
        <p:spPr>
          <a:xfrm>
            <a:off x="4605454" y="3557239"/>
            <a:ext cx="3245005" cy="65547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Réinitialiser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5C7542B-33EB-42CE-B37D-9CC23486550F}"/>
              </a:ext>
            </a:extLst>
          </p:cNvPr>
          <p:cNvSpPr/>
          <p:nvPr/>
        </p:nvSpPr>
        <p:spPr>
          <a:xfrm>
            <a:off x="4605454" y="2650284"/>
            <a:ext cx="3245005" cy="480032"/>
          </a:xfrm>
          <a:prstGeom prst="roundRect">
            <a:avLst>
              <a:gd name="adj" fmla="val 9081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789080-98F0-4B2C-8EE8-CA31BDAF0670}"/>
              </a:ext>
            </a:extLst>
          </p:cNvPr>
          <p:cNvSpPr txBox="1"/>
          <p:nvPr/>
        </p:nvSpPr>
        <p:spPr>
          <a:xfrm>
            <a:off x="4307618" y="1455831"/>
            <a:ext cx="3832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</a:rPr>
              <a:t>Réinitialiser mot de passe</a:t>
            </a:r>
            <a:endParaRPr lang="fr-FR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58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7D4A1BA-FD7E-4F0E-8A4F-1F67685494E4}"/>
              </a:ext>
            </a:extLst>
          </p:cNvPr>
          <p:cNvSpPr/>
          <p:nvPr/>
        </p:nvSpPr>
        <p:spPr>
          <a:xfrm>
            <a:off x="446050" y="981307"/>
            <a:ext cx="11318488" cy="5486399"/>
          </a:xfrm>
          <a:prstGeom prst="roundRect">
            <a:avLst>
              <a:gd name="adj" fmla="val 0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1A57F0-029B-47C0-852F-93D86E130A6D}"/>
              </a:ext>
            </a:extLst>
          </p:cNvPr>
          <p:cNvSpPr/>
          <p:nvPr/>
        </p:nvSpPr>
        <p:spPr>
          <a:xfrm>
            <a:off x="446048" y="981307"/>
            <a:ext cx="11299901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3C46C7-3E36-4B91-AC11-FFC65C129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3858322" cy="691376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pPr algn="l"/>
            <a:r>
              <a:rPr lang="fr-FR" sz="4400" dirty="0">
                <a:solidFill>
                  <a:schemeClr val="bg1"/>
                </a:solidFill>
              </a:rPr>
              <a:t>Dashboard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15F8F4-BD4D-468F-B911-630AF0A3402C}"/>
              </a:ext>
            </a:extLst>
          </p:cNvPr>
          <p:cNvSpPr/>
          <p:nvPr/>
        </p:nvSpPr>
        <p:spPr>
          <a:xfrm>
            <a:off x="446049" y="981307"/>
            <a:ext cx="1103618" cy="4572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Pages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8859F7-C529-4A89-8FE8-BB35D0E4C1C2}"/>
              </a:ext>
            </a:extLst>
          </p:cNvPr>
          <p:cNvSpPr/>
          <p:nvPr/>
        </p:nvSpPr>
        <p:spPr>
          <a:xfrm>
            <a:off x="10013795" y="981307"/>
            <a:ext cx="1732155" cy="4572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Compte  </a:t>
            </a: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E8A634FE-F85C-4DAE-99B9-CFBAE6842E5E}"/>
              </a:ext>
            </a:extLst>
          </p:cNvPr>
          <p:cNvSpPr/>
          <p:nvPr/>
        </p:nvSpPr>
        <p:spPr>
          <a:xfrm rot="10800000">
            <a:off x="1231391" y="1155912"/>
            <a:ext cx="145022" cy="114622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8633A7C5-B3BE-46D6-9810-F25E8BC9211C}"/>
              </a:ext>
            </a:extLst>
          </p:cNvPr>
          <p:cNvSpPr/>
          <p:nvPr/>
        </p:nvSpPr>
        <p:spPr>
          <a:xfrm rot="10800000">
            <a:off x="11499542" y="1146288"/>
            <a:ext cx="145022" cy="114622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FA2A165-4F0B-4390-9053-E107BC5C9C3A}"/>
              </a:ext>
            </a:extLst>
          </p:cNvPr>
          <p:cNvSpPr txBox="1">
            <a:spLocks/>
          </p:cNvSpPr>
          <p:nvPr/>
        </p:nvSpPr>
        <p:spPr>
          <a:xfrm>
            <a:off x="1458130" y="2163963"/>
            <a:ext cx="3263160" cy="457201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Utilisateurs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66756F-5763-41A1-B037-B0484BE0980E}"/>
              </a:ext>
            </a:extLst>
          </p:cNvPr>
          <p:cNvSpPr/>
          <p:nvPr/>
        </p:nvSpPr>
        <p:spPr>
          <a:xfrm>
            <a:off x="1549667" y="2897204"/>
            <a:ext cx="8464127" cy="3268247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5D98C17-08D2-456C-88B2-FF40E6C252A4}"/>
              </a:ext>
            </a:extLst>
          </p:cNvPr>
          <p:cNvSpPr/>
          <p:nvPr/>
        </p:nvSpPr>
        <p:spPr>
          <a:xfrm>
            <a:off x="5457529" y="2897204"/>
            <a:ext cx="113578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Name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5B14865-7EDC-4939-A11F-D777C94BF291}"/>
              </a:ext>
            </a:extLst>
          </p:cNvPr>
          <p:cNvSpPr/>
          <p:nvPr/>
        </p:nvSpPr>
        <p:spPr>
          <a:xfrm>
            <a:off x="6602937" y="2897204"/>
            <a:ext cx="113578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Lastname</a:t>
            </a:r>
            <a:endParaRPr lang="fr-F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8D8E569-1611-424F-8D10-8978A8094C7F}"/>
              </a:ext>
            </a:extLst>
          </p:cNvPr>
          <p:cNvSpPr/>
          <p:nvPr/>
        </p:nvSpPr>
        <p:spPr>
          <a:xfrm>
            <a:off x="7738718" y="2897204"/>
            <a:ext cx="113578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Age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1D7CBD9-4325-4D87-A127-8B3A59AF7065}"/>
              </a:ext>
            </a:extLst>
          </p:cNvPr>
          <p:cNvSpPr/>
          <p:nvPr/>
        </p:nvSpPr>
        <p:spPr>
          <a:xfrm>
            <a:off x="8874499" y="2897204"/>
            <a:ext cx="113578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Gender</a:t>
            </a:r>
            <a:endParaRPr lang="fr-FR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A3A1923-771A-45DE-B85B-61CA4B38B19F}"/>
              </a:ext>
            </a:extLst>
          </p:cNvPr>
          <p:cNvSpPr/>
          <p:nvPr/>
        </p:nvSpPr>
        <p:spPr>
          <a:xfrm>
            <a:off x="3089714" y="2897204"/>
            <a:ext cx="123203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Username</a:t>
            </a:r>
            <a:endParaRPr lang="fr-FR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0B6099-EEE3-4C5A-B8FF-5ACCF92823A0}"/>
              </a:ext>
            </a:extLst>
          </p:cNvPr>
          <p:cNvSpPr/>
          <p:nvPr/>
        </p:nvSpPr>
        <p:spPr>
          <a:xfrm>
            <a:off x="1549667" y="2897204"/>
            <a:ext cx="154004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Actions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692DB28-C231-49E2-85A1-490BAFDC0DE9}"/>
              </a:ext>
            </a:extLst>
          </p:cNvPr>
          <p:cNvSpPr/>
          <p:nvPr/>
        </p:nvSpPr>
        <p:spPr>
          <a:xfrm>
            <a:off x="4320141" y="2895601"/>
            <a:ext cx="113578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Profile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C7138C3-3A05-40DB-8719-153BEFFEA9F2}"/>
              </a:ext>
            </a:extLst>
          </p:cNvPr>
          <p:cNvSpPr/>
          <p:nvPr/>
        </p:nvSpPr>
        <p:spPr>
          <a:xfrm>
            <a:off x="8441473" y="2137748"/>
            <a:ext cx="1568807" cy="457201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Nouveau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EE8639F-0580-4C3D-92CB-B2B682F2627A}"/>
              </a:ext>
            </a:extLst>
          </p:cNvPr>
          <p:cNvSpPr/>
          <p:nvPr/>
        </p:nvSpPr>
        <p:spPr>
          <a:xfrm>
            <a:off x="3858322" y="2152548"/>
            <a:ext cx="3714045" cy="480032"/>
          </a:xfrm>
          <a:prstGeom prst="roundRect">
            <a:avLst>
              <a:gd name="adj" fmla="val 9081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Recherche:username</a:t>
            </a:r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/profile/</a:t>
            </a:r>
          </a:p>
        </p:txBody>
      </p:sp>
    </p:spTree>
    <p:extLst>
      <p:ext uri="{BB962C8B-B14F-4D97-AF65-F5344CB8AC3E}">
        <p14:creationId xmlns:p14="http://schemas.microsoft.com/office/powerpoint/2010/main" val="3439124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7D4A1BA-FD7E-4F0E-8A4F-1F67685494E4}"/>
              </a:ext>
            </a:extLst>
          </p:cNvPr>
          <p:cNvSpPr/>
          <p:nvPr/>
        </p:nvSpPr>
        <p:spPr>
          <a:xfrm>
            <a:off x="4092498" y="981307"/>
            <a:ext cx="4293219" cy="4962293"/>
          </a:xfrm>
          <a:prstGeom prst="roundRect">
            <a:avLst>
              <a:gd name="adj" fmla="val 2463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3C46C7-3E36-4B91-AC11-FFC65C129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3858322" cy="691376"/>
          </a:xfrm>
          <a:solidFill>
            <a:schemeClr val="accent1"/>
          </a:solidFill>
        </p:spPr>
        <p:txBody>
          <a:bodyPr anchor="ctr">
            <a:noAutofit/>
          </a:bodyPr>
          <a:lstStyle/>
          <a:p>
            <a:pPr algn="l"/>
            <a:r>
              <a:rPr lang="fr-FR" sz="2000" dirty="0">
                <a:solidFill>
                  <a:schemeClr val="bg1"/>
                </a:solidFill>
              </a:rPr>
              <a:t>Popup de création d’utilisateur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6B0227-D742-46B5-9A4F-F97554EEA814}"/>
              </a:ext>
            </a:extLst>
          </p:cNvPr>
          <p:cNvSpPr txBox="1"/>
          <p:nvPr/>
        </p:nvSpPr>
        <p:spPr>
          <a:xfrm>
            <a:off x="4546065" y="1642575"/>
            <a:ext cx="3151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Email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DD69464-D4B2-4212-8607-896003356165}"/>
              </a:ext>
            </a:extLst>
          </p:cNvPr>
          <p:cNvSpPr/>
          <p:nvPr/>
        </p:nvSpPr>
        <p:spPr>
          <a:xfrm>
            <a:off x="4605453" y="2193143"/>
            <a:ext cx="3245005" cy="480032"/>
          </a:xfrm>
          <a:prstGeom prst="roundRect">
            <a:avLst>
              <a:gd name="adj" fmla="val 9081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068903-BCBB-438C-9AC0-D674F4D3E7D7}"/>
              </a:ext>
            </a:extLst>
          </p:cNvPr>
          <p:cNvSpPr txBox="1"/>
          <p:nvPr/>
        </p:nvSpPr>
        <p:spPr>
          <a:xfrm>
            <a:off x="4553500" y="2832038"/>
            <a:ext cx="3151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Autres champs…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D0CAFA0-69E9-449F-96C1-DAB5BCA241E7}"/>
              </a:ext>
            </a:extLst>
          </p:cNvPr>
          <p:cNvSpPr/>
          <p:nvPr/>
        </p:nvSpPr>
        <p:spPr>
          <a:xfrm>
            <a:off x="4612888" y="3382606"/>
            <a:ext cx="3245005" cy="480032"/>
          </a:xfrm>
          <a:prstGeom prst="roundRect">
            <a:avLst>
              <a:gd name="adj" fmla="val 9081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DAD6DC7-3E45-40C8-BF49-89C5B9C403A6}"/>
              </a:ext>
            </a:extLst>
          </p:cNvPr>
          <p:cNvSpPr/>
          <p:nvPr/>
        </p:nvSpPr>
        <p:spPr>
          <a:xfrm>
            <a:off x="4605453" y="4834722"/>
            <a:ext cx="3252440" cy="65167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CREER</a:t>
            </a:r>
          </a:p>
        </p:txBody>
      </p:sp>
    </p:spTree>
    <p:extLst>
      <p:ext uri="{BB962C8B-B14F-4D97-AF65-F5344CB8AC3E}">
        <p14:creationId xmlns:p14="http://schemas.microsoft.com/office/powerpoint/2010/main" val="1987481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7D4A1BA-FD7E-4F0E-8A4F-1F67685494E4}"/>
              </a:ext>
            </a:extLst>
          </p:cNvPr>
          <p:cNvSpPr/>
          <p:nvPr/>
        </p:nvSpPr>
        <p:spPr>
          <a:xfrm>
            <a:off x="4092498" y="981307"/>
            <a:ext cx="4293219" cy="4962293"/>
          </a:xfrm>
          <a:prstGeom prst="roundRect">
            <a:avLst>
              <a:gd name="adj" fmla="val 2463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3C46C7-3E36-4B91-AC11-FFC65C129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3858322" cy="691376"/>
          </a:xfrm>
          <a:solidFill>
            <a:schemeClr val="accent1"/>
          </a:solidFill>
        </p:spPr>
        <p:txBody>
          <a:bodyPr anchor="ctr">
            <a:noAutofit/>
          </a:bodyPr>
          <a:lstStyle/>
          <a:p>
            <a:pPr algn="l"/>
            <a:r>
              <a:rPr lang="fr-FR" sz="2000" dirty="0">
                <a:solidFill>
                  <a:schemeClr val="bg1"/>
                </a:solidFill>
              </a:rPr>
              <a:t>Popup de modification d’utilisateur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6B0227-D742-46B5-9A4F-F97554EEA814}"/>
              </a:ext>
            </a:extLst>
          </p:cNvPr>
          <p:cNvSpPr txBox="1"/>
          <p:nvPr/>
        </p:nvSpPr>
        <p:spPr>
          <a:xfrm>
            <a:off x="4546065" y="1642575"/>
            <a:ext cx="3151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Email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DD69464-D4B2-4212-8607-896003356165}"/>
              </a:ext>
            </a:extLst>
          </p:cNvPr>
          <p:cNvSpPr/>
          <p:nvPr/>
        </p:nvSpPr>
        <p:spPr>
          <a:xfrm>
            <a:off x="4605453" y="2193143"/>
            <a:ext cx="3245005" cy="480032"/>
          </a:xfrm>
          <a:prstGeom prst="roundRect">
            <a:avLst>
              <a:gd name="adj" fmla="val 9081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068903-BCBB-438C-9AC0-D674F4D3E7D7}"/>
              </a:ext>
            </a:extLst>
          </p:cNvPr>
          <p:cNvSpPr txBox="1"/>
          <p:nvPr/>
        </p:nvSpPr>
        <p:spPr>
          <a:xfrm>
            <a:off x="4553500" y="2832038"/>
            <a:ext cx="3151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Autres champs…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D0CAFA0-69E9-449F-96C1-DAB5BCA241E7}"/>
              </a:ext>
            </a:extLst>
          </p:cNvPr>
          <p:cNvSpPr/>
          <p:nvPr/>
        </p:nvSpPr>
        <p:spPr>
          <a:xfrm>
            <a:off x="4612888" y="3382606"/>
            <a:ext cx="3245005" cy="480032"/>
          </a:xfrm>
          <a:prstGeom prst="roundRect">
            <a:avLst>
              <a:gd name="adj" fmla="val 9081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DAD6DC7-3E45-40C8-BF49-89C5B9C403A6}"/>
              </a:ext>
            </a:extLst>
          </p:cNvPr>
          <p:cNvSpPr/>
          <p:nvPr/>
        </p:nvSpPr>
        <p:spPr>
          <a:xfrm>
            <a:off x="4605453" y="4834722"/>
            <a:ext cx="3252440" cy="65167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MODIFIER</a:t>
            </a:r>
          </a:p>
        </p:txBody>
      </p:sp>
    </p:spTree>
    <p:extLst>
      <p:ext uri="{BB962C8B-B14F-4D97-AF65-F5344CB8AC3E}">
        <p14:creationId xmlns:p14="http://schemas.microsoft.com/office/powerpoint/2010/main" val="1910006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59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Login</vt:lpstr>
      <vt:lpstr>Mot de passe oublié</vt:lpstr>
      <vt:lpstr>Dashboard</vt:lpstr>
      <vt:lpstr>Popup de création d’utilisateur</vt:lpstr>
      <vt:lpstr>Popup de modification d’utilisateur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Login</dc:title>
  <dc:creator>Claudio A.</dc:creator>
  <cp:lastModifiedBy>Claudio A.</cp:lastModifiedBy>
  <cp:revision>9</cp:revision>
  <dcterms:created xsi:type="dcterms:W3CDTF">2020-08-19T14:34:59Z</dcterms:created>
  <dcterms:modified xsi:type="dcterms:W3CDTF">2020-08-20T14:34:33Z</dcterms:modified>
</cp:coreProperties>
</file>