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Lst>
  <p:sldSz cy="10287000" cx="18288000"/>
  <p:notesSz cx="6858000" cy="9144000"/>
  <p:embeddedFontLst>
    <p:embeddedFont>
      <p:font typeface="Nunito"/>
      <p:regular r:id="rId10"/>
      <p:bold r:id="rId11"/>
      <p:italic r:id="rId12"/>
      <p:boldItalic r:id="rId13"/>
    </p:embeddedFont>
    <p:embeddedFont>
      <p:font typeface="Titillium Web"/>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Nunito-bold.fntdata"/><Relationship Id="rId10" Type="http://schemas.openxmlformats.org/officeDocument/2006/relationships/font" Target="fonts/Nunito-regular.fntdata"/><Relationship Id="rId13" Type="http://schemas.openxmlformats.org/officeDocument/2006/relationships/font" Target="fonts/Nunito-boldItalic.fntdata"/><Relationship Id="rId12" Type="http://schemas.openxmlformats.org/officeDocument/2006/relationships/font" Target="fonts/Nunit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TitilliumWeb-bold.fntdata"/><Relationship Id="rId14" Type="http://schemas.openxmlformats.org/officeDocument/2006/relationships/font" Target="fonts/TitilliumWeb-regular.fntdata"/><Relationship Id="rId17" Type="http://schemas.openxmlformats.org/officeDocument/2006/relationships/font" Target="fonts/TitilliumWeb-boldItalic.fntdata"/><Relationship Id="rId16" Type="http://schemas.openxmlformats.org/officeDocument/2006/relationships/font" Target="fonts/TitilliumWeb-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72"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50542de58_0_38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550542de58_0_384:notes"/>
          <p:cNvSpPr/>
          <p:nvPr>
            <p:ph idx="2" type="sldImg"/>
          </p:nvPr>
        </p:nvSpPr>
        <p:spPr>
          <a:xfrm>
            <a:off x="114322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e04b221c5_0_1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6e04b221c5_0_19:notes"/>
          <p:cNvSpPr/>
          <p:nvPr>
            <p:ph idx="2" type="sldImg"/>
          </p:nvPr>
        </p:nvSpPr>
        <p:spPr>
          <a:xfrm>
            <a:off x="114322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e04b221c5_0_2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6e04b221c5_0_23:notes"/>
          <p:cNvSpPr/>
          <p:nvPr>
            <p:ph idx="2" type="sldImg"/>
          </p:nvPr>
        </p:nvSpPr>
        <p:spPr>
          <a:xfrm>
            <a:off x="114322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e04b221c5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6e04b221c5_0_28:notes"/>
          <p:cNvSpPr/>
          <p:nvPr>
            <p:ph idx="2" type="sldImg"/>
          </p:nvPr>
        </p:nvSpPr>
        <p:spPr>
          <a:xfrm>
            <a:off x="114322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3417" y="1489150"/>
            <a:ext cx="17041500" cy="4104900"/>
          </a:xfrm>
          <a:prstGeom prst="rect">
            <a:avLst/>
          </a:prstGeom>
        </p:spPr>
        <p:txBody>
          <a:bodyPr anchorCtr="0" anchor="b" bIns="174000" lIns="174000" spcFirstLastPara="1" rIns="174000" wrap="square" tIns="174000">
            <a:noAutofit/>
          </a:bodyPr>
          <a:lstStyle>
            <a:lvl1pPr lvl="0" algn="ctr">
              <a:spcBef>
                <a:spcPts val="0"/>
              </a:spcBef>
              <a:spcAft>
                <a:spcPts val="0"/>
              </a:spcAft>
              <a:buSzPts val="10000"/>
              <a:buNone/>
              <a:defRPr sz="10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p:txBody>
      </p:sp>
      <p:sp>
        <p:nvSpPr>
          <p:cNvPr id="11" name="Google Shape;11;p2"/>
          <p:cNvSpPr txBox="1"/>
          <p:nvPr>
            <p:ph idx="1" type="subTitle"/>
          </p:nvPr>
        </p:nvSpPr>
        <p:spPr>
          <a:xfrm>
            <a:off x="623400" y="5668250"/>
            <a:ext cx="17041500" cy="1584600"/>
          </a:xfrm>
          <a:prstGeom prst="rect">
            <a:avLst/>
          </a:prstGeom>
        </p:spPr>
        <p:txBody>
          <a:bodyPr anchorCtr="0" anchor="t" bIns="174000" lIns="174000" spcFirstLastPara="1" rIns="174000" wrap="square" tIns="174000">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2"/>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623400" y="2212250"/>
            <a:ext cx="17041500" cy="3927300"/>
          </a:xfrm>
          <a:prstGeom prst="rect">
            <a:avLst/>
          </a:prstGeom>
        </p:spPr>
        <p:txBody>
          <a:bodyPr anchorCtr="0" anchor="b" bIns="174000" lIns="174000" spcFirstLastPara="1" rIns="174000" wrap="square" tIns="174000">
            <a:noAutofit/>
          </a:bodyPr>
          <a:lstStyle>
            <a:lvl1pPr lvl="0" algn="ctr">
              <a:spcBef>
                <a:spcPts val="0"/>
              </a:spcBef>
              <a:spcAft>
                <a:spcPts val="0"/>
              </a:spcAft>
              <a:buSzPts val="22800"/>
              <a:buNone/>
              <a:defRPr sz="22800"/>
            </a:lvl1pPr>
            <a:lvl2pPr lvl="1" algn="ctr">
              <a:spcBef>
                <a:spcPts val="0"/>
              </a:spcBef>
              <a:spcAft>
                <a:spcPts val="0"/>
              </a:spcAft>
              <a:buSzPts val="22800"/>
              <a:buNone/>
              <a:defRPr sz="22800"/>
            </a:lvl2pPr>
            <a:lvl3pPr lvl="2" algn="ctr">
              <a:spcBef>
                <a:spcPts val="0"/>
              </a:spcBef>
              <a:spcAft>
                <a:spcPts val="0"/>
              </a:spcAft>
              <a:buSzPts val="22800"/>
              <a:buNone/>
              <a:defRPr sz="22800"/>
            </a:lvl3pPr>
            <a:lvl4pPr lvl="3" algn="ctr">
              <a:spcBef>
                <a:spcPts val="0"/>
              </a:spcBef>
              <a:spcAft>
                <a:spcPts val="0"/>
              </a:spcAft>
              <a:buSzPts val="22800"/>
              <a:buNone/>
              <a:defRPr sz="22800"/>
            </a:lvl4pPr>
            <a:lvl5pPr lvl="4" algn="ctr">
              <a:spcBef>
                <a:spcPts val="0"/>
              </a:spcBef>
              <a:spcAft>
                <a:spcPts val="0"/>
              </a:spcAft>
              <a:buSzPts val="22800"/>
              <a:buNone/>
              <a:defRPr sz="22800"/>
            </a:lvl5pPr>
            <a:lvl6pPr lvl="5" algn="ctr">
              <a:spcBef>
                <a:spcPts val="0"/>
              </a:spcBef>
              <a:spcAft>
                <a:spcPts val="0"/>
              </a:spcAft>
              <a:buSzPts val="22800"/>
              <a:buNone/>
              <a:defRPr sz="22800"/>
            </a:lvl6pPr>
            <a:lvl7pPr lvl="6" algn="ctr">
              <a:spcBef>
                <a:spcPts val="0"/>
              </a:spcBef>
              <a:spcAft>
                <a:spcPts val="0"/>
              </a:spcAft>
              <a:buSzPts val="22800"/>
              <a:buNone/>
              <a:defRPr sz="22800"/>
            </a:lvl7pPr>
            <a:lvl8pPr lvl="7" algn="ctr">
              <a:spcBef>
                <a:spcPts val="0"/>
              </a:spcBef>
              <a:spcAft>
                <a:spcPts val="0"/>
              </a:spcAft>
              <a:buSzPts val="22800"/>
              <a:buNone/>
              <a:defRPr sz="22800"/>
            </a:lvl8pPr>
            <a:lvl9pPr lvl="8" algn="ctr">
              <a:spcBef>
                <a:spcPts val="0"/>
              </a:spcBef>
              <a:spcAft>
                <a:spcPts val="0"/>
              </a:spcAft>
              <a:buSzPts val="22800"/>
              <a:buNone/>
              <a:defRPr sz="22800"/>
            </a:lvl9pPr>
          </a:lstStyle>
          <a:p>
            <a:r>
              <a:t>xx%</a:t>
            </a:r>
          </a:p>
        </p:txBody>
      </p:sp>
      <p:sp>
        <p:nvSpPr>
          <p:cNvPr id="46" name="Google Shape;46;p11"/>
          <p:cNvSpPr txBox="1"/>
          <p:nvPr>
            <p:ph idx="1" type="body"/>
          </p:nvPr>
        </p:nvSpPr>
        <p:spPr>
          <a:xfrm>
            <a:off x="623400" y="6304450"/>
            <a:ext cx="17041500" cy="2601900"/>
          </a:xfrm>
          <a:prstGeom prst="rect">
            <a:avLst/>
          </a:prstGeom>
        </p:spPr>
        <p:txBody>
          <a:bodyPr anchorCtr="0" anchor="t" bIns="174000" lIns="174000" spcFirstLastPara="1" rIns="174000" wrap="square" tIns="174000">
            <a:noAutofit/>
          </a:bodyPr>
          <a:lstStyle>
            <a:lvl1pPr indent="-450850" lvl="0" marL="457200" algn="ctr">
              <a:spcBef>
                <a:spcPts val="0"/>
              </a:spcBef>
              <a:spcAft>
                <a:spcPts val="0"/>
              </a:spcAft>
              <a:buSzPts val="3500"/>
              <a:buChar char="●"/>
              <a:defRPr/>
            </a:lvl1pPr>
            <a:lvl2pPr indent="-393700" lvl="1" marL="914400" algn="ctr">
              <a:spcBef>
                <a:spcPts val="3100"/>
              </a:spcBef>
              <a:spcAft>
                <a:spcPts val="0"/>
              </a:spcAft>
              <a:buSzPts val="2600"/>
              <a:buChar char="○"/>
              <a:defRPr/>
            </a:lvl2pPr>
            <a:lvl3pPr indent="-393700" lvl="2" marL="1371600" algn="ctr">
              <a:spcBef>
                <a:spcPts val="3100"/>
              </a:spcBef>
              <a:spcAft>
                <a:spcPts val="0"/>
              </a:spcAft>
              <a:buSzPts val="2600"/>
              <a:buChar char="■"/>
              <a:defRPr/>
            </a:lvl3pPr>
            <a:lvl4pPr indent="-393700" lvl="3" marL="1828800" algn="ctr">
              <a:spcBef>
                <a:spcPts val="3100"/>
              </a:spcBef>
              <a:spcAft>
                <a:spcPts val="0"/>
              </a:spcAft>
              <a:buSzPts val="2600"/>
              <a:buChar char="●"/>
              <a:defRPr/>
            </a:lvl4pPr>
            <a:lvl5pPr indent="-393700" lvl="4" marL="2286000" algn="ctr">
              <a:spcBef>
                <a:spcPts val="3100"/>
              </a:spcBef>
              <a:spcAft>
                <a:spcPts val="0"/>
              </a:spcAft>
              <a:buSzPts val="2600"/>
              <a:buChar char="○"/>
              <a:defRPr/>
            </a:lvl5pPr>
            <a:lvl6pPr indent="-393700" lvl="5" marL="2743200" algn="ctr">
              <a:spcBef>
                <a:spcPts val="3100"/>
              </a:spcBef>
              <a:spcAft>
                <a:spcPts val="0"/>
              </a:spcAft>
              <a:buSzPts val="2600"/>
              <a:buChar char="■"/>
              <a:defRPr/>
            </a:lvl6pPr>
            <a:lvl7pPr indent="-393700" lvl="6" marL="3200400" algn="ctr">
              <a:spcBef>
                <a:spcPts val="3100"/>
              </a:spcBef>
              <a:spcAft>
                <a:spcPts val="0"/>
              </a:spcAft>
              <a:buSzPts val="2600"/>
              <a:buChar char="●"/>
              <a:defRPr/>
            </a:lvl7pPr>
            <a:lvl8pPr indent="-393700" lvl="7" marL="3657600" algn="ctr">
              <a:spcBef>
                <a:spcPts val="3100"/>
              </a:spcBef>
              <a:spcAft>
                <a:spcPts val="0"/>
              </a:spcAft>
              <a:buSzPts val="2600"/>
              <a:buChar char="○"/>
              <a:defRPr/>
            </a:lvl8pPr>
            <a:lvl9pPr indent="-393700" lvl="8" marL="4114800" algn="ctr">
              <a:spcBef>
                <a:spcPts val="3100"/>
              </a:spcBef>
              <a:spcAft>
                <a:spcPts val="3100"/>
              </a:spcAft>
              <a:buSzPts val="2600"/>
              <a:buChar char="■"/>
              <a:defRPr/>
            </a:lvl9pPr>
          </a:lstStyle>
          <a:p/>
        </p:txBody>
      </p:sp>
      <p:sp>
        <p:nvSpPr>
          <p:cNvPr id="47" name="Google Shape;47;p11"/>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61" y="5649000"/>
            <a:ext cx="14741100" cy="4638000"/>
          </a:xfrm>
          <a:prstGeom prst="rtTriangle">
            <a:avLst/>
          </a:prstGeom>
          <a:solidFill>
            <a:schemeClr val="accent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56" name="Google Shape;56;p14"/>
          <p:cNvSpPr/>
          <p:nvPr/>
        </p:nvSpPr>
        <p:spPr>
          <a:xfrm flipH="1">
            <a:off x="7165200" y="3101400"/>
            <a:ext cx="11122800" cy="7185600"/>
          </a:xfrm>
          <a:prstGeom prst="rtTriangle">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57" name="Google Shape;57;p14"/>
          <p:cNvSpPr/>
          <p:nvPr/>
        </p:nvSpPr>
        <p:spPr>
          <a:xfrm rot="10800000">
            <a:off x="10117809" y="0"/>
            <a:ext cx="8170200" cy="4105200"/>
          </a:xfrm>
          <a:prstGeom prst="rtTriangle">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58" name="Google Shape;58;p14"/>
          <p:cNvSpPr/>
          <p:nvPr/>
        </p:nvSpPr>
        <p:spPr>
          <a:xfrm>
            <a:off x="4065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nvGrpSpPr>
          <p:cNvPr id="59" name="Google Shape;59;p14"/>
          <p:cNvGrpSpPr/>
          <p:nvPr/>
        </p:nvGrpSpPr>
        <p:grpSpPr>
          <a:xfrm>
            <a:off x="510401" y="1185"/>
            <a:ext cx="4500726" cy="2088496"/>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1810790" y="1185"/>
            <a:ext cx="4500726" cy="2088496"/>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14114244" y="10177"/>
            <a:ext cx="3702342" cy="1504129"/>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13104680" y="8435703"/>
            <a:ext cx="4777690" cy="1851475"/>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397606" y="8111304"/>
            <a:ext cx="5590605" cy="2166530"/>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3717406" y="3645666"/>
            <a:ext cx="10722000" cy="2896200"/>
          </a:xfrm>
          <a:prstGeom prst="rect">
            <a:avLst/>
          </a:prstGeom>
        </p:spPr>
        <p:txBody>
          <a:bodyPr anchorCtr="0" anchor="ctr" bIns="191900" lIns="191900" spcFirstLastPara="1" rIns="191900" wrap="square" tIns="19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80" name="Google Shape;80;p14"/>
          <p:cNvSpPr txBox="1"/>
          <p:nvPr>
            <p:ph idx="1" type="subTitle"/>
          </p:nvPr>
        </p:nvSpPr>
        <p:spPr>
          <a:xfrm>
            <a:off x="3717400" y="6826316"/>
            <a:ext cx="10722000" cy="1045500"/>
          </a:xfrm>
          <a:prstGeom prst="rect">
            <a:avLst/>
          </a:prstGeom>
        </p:spPr>
        <p:txBody>
          <a:bodyPr anchorCtr="0" anchor="t" bIns="191900" lIns="191900" spcFirstLastPara="1" rIns="191900" wrap="square" tIns="191900">
            <a:noAutofit/>
          </a:bodyPr>
          <a:lstStyle>
            <a:lvl1pPr lvl="0" rtl="0" algn="ctr">
              <a:lnSpc>
                <a:spcPct val="100000"/>
              </a:lnSpc>
              <a:spcBef>
                <a:spcPts val="0"/>
              </a:spcBef>
              <a:spcAft>
                <a:spcPts val="0"/>
              </a:spcAft>
              <a:buClr>
                <a:schemeClr val="lt1"/>
              </a:buClr>
              <a:buSzPts val="3400"/>
              <a:buNone/>
              <a:defRPr sz="3400">
                <a:solidFill>
                  <a:schemeClr val="lt1"/>
                </a:solidFill>
              </a:defRPr>
            </a:lvl1pPr>
            <a:lvl2pPr lvl="1" rtl="0" algn="ctr">
              <a:lnSpc>
                <a:spcPct val="100000"/>
              </a:lnSpc>
              <a:spcBef>
                <a:spcPts val="0"/>
              </a:spcBef>
              <a:spcAft>
                <a:spcPts val="0"/>
              </a:spcAft>
              <a:buClr>
                <a:schemeClr val="lt1"/>
              </a:buClr>
              <a:buSzPts val="3400"/>
              <a:buNone/>
              <a:defRPr sz="3400">
                <a:solidFill>
                  <a:schemeClr val="lt1"/>
                </a:solidFill>
              </a:defRPr>
            </a:lvl2pPr>
            <a:lvl3pPr lvl="2" rtl="0" algn="ctr">
              <a:lnSpc>
                <a:spcPct val="100000"/>
              </a:lnSpc>
              <a:spcBef>
                <a:spcPts val="0"/>
              </a:spcBef>
              <a:spcAft>
                <a:spcPts val="0"/>
              </a:spcAft>
              <a:buClr>
                <a:schemeClr val="lt1"/>
              </a:buClr>
              <a:buSzPts val="3400"/>
              <a:buNone/>
              <a:defRPr sz="3400">
                <a:solidFill>
                  <a:schemeClr val="lt1"/>
                </a:solidFill>
              </a:defRPr>
            </a:lvl3pPr>
            <a:lvl4pPr lvl="3" rtl="0" algn="ctr">
              <a:lnSpc>
                <a:spcPct val="100000"/>
              </a:lnSpc>
              <a:spcBef>
                <a:spcPts val="0"/>
              </a:spcBef>
              <a:spcAft>
                <a:spcPts val="0"/>
              </a:spcAft>
              <a:buClr>
                <a:schemeClr val="lt1"/>
              </a:buClr>
              <a:buSzPts val="3400"/>
              <a:buNone/>
              <a:defRPr sz="3400">
                <a:solidFill>
                  <a:schemeClr val="lt1"/>
                </a:solidFill>
              </a:defRPr>
            </a:lvl4pPr>
            <a:lvl5pPr lvl="4" rtl="0" algn="ctr">
              <a:lnSpc>
                <a:spcPct val="100000"/>
              </a:lnSpc>
              <a:spcBef>
                <a:spcPts val="0"/>
              </a:spcBef>
              <a:spcAft>
                <a:spcPts val="0"/>
              </a:spcAft>
              <a:buClr>
                <a:schemeClr val="lt1"/>
              </a:buClr>
              <a:buSzPts val="3400"/>
              <a:buNone/>
              <a:defRPr sz="3400">
                <a:solidFill>
                  <a:schemeClr val="lt1"/>
                </a:solidFill>
              </a:defRPr>
            </a:lvl5pPr>
            <a:lvl6pPr lvl="5" rtl="0" algn="ctr">
              <a:lnSpc>
                <a:spcPct val="100000"/>
              </a:lnSpc>
              <a:spcBef>
                <a:spcPts val="0"/>
              </a:spcBef>
              <a:spcAft>
                <a:spcPts val="0"/>
              </a:spcAft>
              <a:buClr>
                <a:schemeClr val="lt1"/>
              </a:buClr>
              <a:buSzPts val="3400"/>
              <a:buNone/>
              <a:defRPr sz="3400">
                <a:solidFill>
                  <a:schemeClr val="lt1"/>
                </a:solidFill>
              </a:defRPr>
            </a:lvl6pPr>
            <a:lvl7pPr lvl="6" rtl="0" algn="ctr">
              <a:lnSpc>
                <a:spcPct val="100000"/>
              </a:lnSpc>
              <a:spcBef>
                <a:spcPts val="0"/>
              </a:spcBef>
              <a:spcAft>
                <a:spcPts val="0"/>
              </a:spcAft>
              <a:buClr>
                <a:schemeClr val="lt1"/>
              </a:buClr>
              <a:buSzPts val="3400"/>
              <a:buNone/>
              <a:defRPr sz="3400">
                <a:solidFill>
                  <a:schemeClr val="lt1"/>
                </a:solidFill>
              </a:defRPr>
            </a:lvl7pPr>
            <a:lvl8pPr lvl="7" rtl="0" algn="ctr">
              <a:lnSpc>
                <a:spcPct val="100000"/>
              </a:lnSpc>
              <a:spcBef>
                <a:spcPts val="0"/>
              </a:spcBef>
              <a:spcAft>
                <a:spcPts val="0"/>
              </a:spcAft>
              <a:buClr>
                <a:schemeClr val="lt1"/>
              </a:buClr>
              <a:buSzPts val="3400"/>
              <a:buNone/>
              <a:defRPr sz="3400">
                <a:solidFill>
                  <a:schemeClr val="lt1"/>
                </a:solidFill>
              </a:defRPr>
            </a:lvl8pPr>
            <a:lvl9pPr lvl="8" rtl="0" algn="ctr">
              <a:lnSpc>
                <a:spcPct val="100000"/>
              </a:lnSpc>
              <a:spcBef>
                <a:spcPts val="0"/>
              </a:spcBef>
              <a:spcAft>
                <a:spcPts val="0"/>
              </a:spcAft>
              <a:buClr>
                <a:schemeClr val="lt1"/>
              </a:buClr>
              <a:buSzPts val="3400"/>
              <a:buNone/>
              <a:defRPr sz="3400">
                <a:solidFill>
                  <a:schemeClr val="lt1"/>
                </a:solidFill>
              </a:defRPr>
            </a:lvl9pPr>
          </a:lstStyle>
          <a:p/>
        </p:txBody>
      </p:sp>
      <p:sp>
        <p:nvSpPr>
          <p:cNvPr id="81" name="Google Shape;81;p14"/>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9513900" y="4618800"/>
            <a:ext cx="8774100" cy="5668200"/>
          </a:xfrm>
          <a:prstGeom prst="rtTriangle">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nvGrpSpPr>
          <p:cNvPr id="84" name="Google Shape;84;p15"/>
          <p:cNvGrpSpPr/>
          <p:nvPr/>
        </p:nvGrpSpPr>
        <p:grpSpPr>
          <a:xfrm>
            <a:off x="11189074" y="7922230"/>
            <a:ext cx="5820512" cy="2364766"/>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397606" y="4"/>
            <a:ext cx="5590605" cy="2166530"/>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3777368" y="3492200"/>
            <a:ext cx="10755000" cy="3292200"/>
          </a:xfrm>
          <a:prstGeom prst="rect">
            <a:avLst/>
          </a:prstGeom>
        </p:spPr>
        <p:txBody>
          <a:bodyPr anchorCtr="0" anchor="ctr" bIns="191900" lIns="191900" spcFirstLastPara="1" rIns="191900" wrap="square" tIns="191900">
            <a:noAutofit/>
          </a:bodyPr>
          <a:lstStyle>
            <a:lvl1pPr lvl="0" rtl="0" algn="ctr">
              <a:spcBef>
                <a:spcPts val="0"/>
              </a:spcBef>
              <a:spcAft>
                <a:spcPts val="0"/>
              </a:spcAft>
              <a:buClr>
                <a:schemeClr val="dk2"/>
              </a:buClr>
              <a:buSzPts val="6700"/>
              <a:buNone/>
              <a:defRPr sz="6700">
                <a:solidFill>
                  <a:schemeClr val="dk2"/>
                </a:solidFill>
              </a:defRPr>
            </a:lvl1pPr>
            <a:lvl2pPr lvl="1" rtl="0" algn="ctr">
              <a:spcBef>
                <a:spcPts val="0"/>
              </a:spcBef>
              <a:spcAft>
                <a:spcPts val="0"/>
              </a:spcAft>
              <a:buClr>
                <a:schemeClr val="dk2"/>
              </a:buClr>
              <a:buSzPts val="6700"/>
              <a:buNone/>
              <a:defRPr sz="6700">
                <a:solidFill>
                  <a:schemeClr val="dk2"/>
                </a:solidFill>
              </a:defRPr>
            </a:lvl2pPr>
            <a:lvl3pPr lvl="2" rtl="0" algn="ctr">
              <a:spcBef>
                <a:spcPts val="0"/>
              </a:spcBef>
              <a:spcAft>
                <a:spcPts val="0"/>
              </a:spcAft>
              <a:buClr>
                <a:schemeClr val="dk2"/>
              </a:buClr>
              <a:buSzPts val="6700"/>
              <a:buNone/>
              <a:defRPr sz="6700">
                <a:solidFill>
                  <a:schemeClr val="dk2"/>
                </a:solidFill>
              </a:defRPr>
            </a:lvl3pPr>
            <a:lvl4pPr lvl="3" rtl="0" algn="ctr">
              <a:spcBef>
                <a:spcPts val="0"/>
              </a:spcBef>
              <a:spcAft>
                <a:spcPts val="0"/>
              </a:spcAft>
              <a:buClr>
                <a:schemeClr val="dk2"/>
              </a:buClr>
              <a:buSzPts val="6700"/>
              <a:buNone/>
              <a:defRPr sz="6700">
                <a:solidFill>
                  <a:schemeClr val="dk2"/>
                </a:solidFill>
              </a:defRPr>
            </a:lvl4pPr>
            <a:lvl5pPr lvl="4" rtl="0" algn="ctr">
              <a:spcBef>
                <a:spcPts val="0"/>
              </a:spcBef>
              <a:spcAft>
                <a:spcPts val="0"/>
              </a:spcAft>
              <a:buClr>
                <a:schemeClr val="dk2"/>
              </a:buClr>
              <a:buSzPts val="6700"/>
              <a:buNone/>
              <a:defRPr sz="6700">
                <a:solidFill>
                  <a:schemeClr val="dk2"/>
                </a:solidFill>
              </a:defRPr>
            </a:lvl5pPr>
            <a:lvl6pPr lvl="5" rtl="0" algn="ctr">
              <a:spcBef>
                <a:spcPts val="0"/>
              </a:spcBef>
              <a:spcAft>
                <a:spcPts val="0"/>
              </a:spcAft>
              <a:buClr>
                <a:schemeClr val="dk2"/>
              </a:buClr>
              <a:buSzPts val="6700"/>
              <a:buNone/>
              <a:defRPr sz="6700">
                <a:solidFill>
                  <a:schemeClr val="dk2"/>
                </a:solidFill>
              </a:defRPr>
            </a:lvl6pPr>
            <a:lvl7pPr lvl="6" rtl="0" algn="ctr">
              <a:spcBef>
                <a:spcPts val="0"/>
              </a:spcBef>
              <a:spcAft>
                <a:spcPts val="0"/>
              </a:spcAft>
              <a:buClr>
                <a:schemeClr val="dk2"/>
              </a:buClr>
              <a:buSzPts val="6700"/>
              <a:buNone/>
              <a:defRPr sz="6700">
                <a:solidFill>
                  <a:schemeClr val="dk2"/>
                </a:solidFill>
              </a:defRPr>
            </a:lvl7pPr>
            <a:lvl8pPr lvl="7" rtl="0" algn="ctr">
              <a:spcBef>
                <a:spcPts val="0"/>
              </a:spcBef>
              <a:spcAft>
                <a:spcPts val="0"/>
              </a:spcAft>
              <a:buClr>
                <a:schemeClr val="dk2"/>
              </a:buClr>
              <a:buSzPts val="6700"/>
              <a:buNone/>
              <a:defRPr sz="6700">
                <a:solidFill>
                  <a:schemeClr val="dk2"/>
                </a:solidFill>
              </a:defRPr>
            </a:lvl8pPr>
            <a:lvl9pPr lvl="8" rtl="0" algn="ctr">
              <a:spcBef>
                <a:spcPts val="0"/>
              </a:spcBef>
              <a:spcAft>
                <a:spcPts val="0"/>
              </a:spcAft>
              <a:buClr>
                <a:schemeClr val="dk2"/>
              </a:buClr>
              <a:buSzPts val="6700"/>
              <a:buNone/>
              <a:defRPr sz="6700">
                <a:solidFill>
                  <a:schemeClr val="dk2"/>
                </a:solidFill>
              </a:defRPr>
            </a:lvl9pPr>
          </a:lstStyle>
          <a:p/>
        </p:txBody>
      </p:sp>
      <p:sp>
        <p:nvSpPr>
          <p:cNvPr id="93" name="Google Shape;93;p15"/>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7165200" y="3101400"/>
            <a:ext cx="11122800" cy="71856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96" name="Google Shape;96;p16"/>
          <p:cNvSpPr/>
          <p:nvPr/>
        </p:nvSpPr>
        <p:spPr>
          <a:xfrm>
            <a:off x="61" y="5649000"/>
            <a:ext cx="14741100" cy="4638000"/>
          </a:xfrm>
          <a:prstGeom prst="rtTriangle">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97" name="Google Shape;97;p16"/>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1638300" y="1691200"/>
            <a:ext cx="15011400" cy="1909200"/>
          </a:xfrm>
          <a:prstGeom prst="rect">
            <a:avLst/>
          </a:prstGeom>
        </p:spPr>
        <p:txBody>
          <a:bodyPr anchorCtr="0" anchor="t" bIns="191900" lIns="191900" spcFirstLastPara="1" rIns="191900" wrap="square" tIns="191900">
            <a:noAutofit/>
          </a:bodyPr>
          <a:lstStyle>
            <a:lvl1pPr lvl="0" rtl="0">
              <a:spcBef>
                <a:spcPts val="0"/>
              </a:spcBef>
              <a:spcAft>
                <a:spcPts val="0"/>
              </a:spcAft>
              <a:buSzPts val="6300"/>
              <a:buNone/>
              <a:defRPr sz="6300"/>
            </a:lvl1pPr>
            <a:lvl2pPr lvl="1" rtl="0">
              <a:spcBef>
                <a:spcPts val="0"/>
              </a:spcBef>
              <a:spcAft>
                <a:spcPts val="0"/>
              </a:spcAft>
              <a:buSzPts val="6300"/>
              <a:buNone/>
              <a:defRPr sz="6300"/>
            </a:lvl2pPr>
            <a:lvl3pPr lvl="2" rtl="0">
              <a:spcBef>
                <a:spcPts val="0"/>
              </a:spcBef>
              <a:spcAft>
                <a:spcPts val="0"/>
              </a:spcAft>
              <a:buSzPts val="6300"/>
              <a:buNone/>
              <a:defRPr sz="6300"/>
            </a:lvl3pPr>
            <a:lvl4pPr lvl="3" rtl="0">
              <a:spcBef>
                <a:spcPts val="0"/>
              </a:spcBef>
              <a:spcAft>
                <a:spcPts val="0"/>
              </a:spcAft>
              <a:buSzPts val="6300"/>
              <a:buNone/>
              <a:defRPr sz="6300"/>
            </a:lvl4pPr>
            <a:lvl5pPr lvl="4" rtl="0">
              <a:spcBef>
                <a:spcPts val="0"/>
              </a:spcBef>
              <a:spcAft>
                <a:spcPts val="0"/>
              </a:spcAft>
              <a:buSzPts val="6300"/>
              <a:buNone/>
              <a:defRPr sz="6300"/>
            </a:lvl5pPr>
            <a:lvl6pPr lvl="5" rtl="0">
              <a:spcBef>
                <a:spcPts val="0"/>
              </a:spcBef>
              <a:spcAft>
                <a:spcPts val="0"/>
              </a:spcAft>
              <a:buSzPts val="6300"/>
              <a:buNone/>
              <a:defRPr sz="6300"/>
            </a:lvl6pPr>
            <a:lvl7pPr lvl="6" rtl="0">
              <a:spcBef>
                <a:spcPts val="0"/>
              </a:spcBef>
              <a:spcAft>
                <a:spcPts val="0"/>
              </a:spcAft>
              <a:buSzPts val="6300"/>
              <a:buNone/>
              <a:defRPr sz="6300"/>
            </a:lvl7pPr>
            <a:lvl8pPr lvl="7" rtl="0">
              <a:spcBef>
                <a:spcPts val="0"/>
              </a:spcBef>
              <a:spcAft>
                <a:spcPts val="0"/>
              </a:spcAft>
              <a:buSzPts val="6300"/>
              <a:buNone/>
              <a:defRPr sz="6300"/>
            </a:lvl8pPr>
            <a:lvl9pPr lvl="8" rtl="0">
              <a:spcBef>
                <a:spcPts val="0"/>
              </a:spcBef>
              <a:spcAft>
                <a:spcPts val="0"/>
              </a:spcAft>
              <a:buSzPts val="6300"/>
              <a:buNone/>
              <a:defRPr sz="6300"/>
            </a:lvl9pPr>
          </a:lstStyle>
          <a:p/>
        </p:txBody>
      </p:sp>
      <p:sp>
        <p:nvSpPr>
          <p:cNvPr id="99" name="Google Shape;99;p16"/>
          <p:cNvSpPr txBox="1"/>
          <p:nvPr>
            <p:ph idx="1" type="body"/>
          </p:nvPr>
        </p:nvSpPr>
        <p:spPr>
          <a:xfrm>
            <a:off x="1638300" y="3981450"/>
            <a:ext cx="15011400" cy="4896000"/>
          </a:xfrm>
          <a:prstGeom prst="rect">
            <a:avLst/>
          </a:prstGeom>
        </p:spPr>
        <p:txBody>
          <a:bodyPr anchorCtr="0" anchor="t" bIns="191900" lIns="191900" spcFirstLastPara="1" rIns="191900" wrap="square" tIns="191900">
            <a:noAutofit/>
          </a:bodyPr>
          <a:lstStyle>
            <a:lvl1pPr indent="-406400" lvl="0" marL="457200" rtl="0">
              <a:spcBef>
                <a:spcPts val="0"/>
              </a:spcBef>
              <a:spcAft>
                <a:spcPts val="0"/>
              </a:spcAft>
              <a:buSzPts val="2800"/>
              <a:buChar char="●"/>
              <a:defRPr/>
            </a:lvl1pPr>
            <a:lvl2pPr indent="-374650" lvl="1" marL="914400" rtl="0">
              <a:spcBef>
                <a:spcPts val="3400"/>
              </a:spcBef>
              <a:spcAft>
                <a:spcPts val="0"/>
              </a:spcAft>
              <a:buSzPts val="2300"/>
              <a:buChar char="○"/>
              <a:defRPr/>
            </a:lvl2pPr>
            <a:lvl3pPr indent="-374650" lvl="2" marL="1371600" rtl="0">
              <a:spcBef>
                <a:spcPts val="3400"/>
              </a:spcBef>
              <a:spcAft>
                <a:spcPts val="0"/>
              </a:spcAft>
              <a:buSzPts val="2300"/>
              <a:buChar char="■"/>
              <a:defRPr/>
            </a:lvl3pPr>
            <a:lvl4pPr indent="-374650" lvl="3" marL="1828800" rtl="0">
              <a:spcBef>
                <a:spcPts val="3400"/>
              </a:spcBef>
              <a:spcAft>
                <a:spcPts val="0"/>
              </a:spcAft>
              <a:buSzPts val="2300"/>
              <a:buChar char="●"/>
              <a:defRPr/>
            </a:lvl4pPr>
            <a:lvl5pPr indent="-374650" lvl="4" marL="2286000" rtl="0">
              <a:spcBef>
                <a:spcPts val="3400"/>
              </a:spcBef>
              <a:spcAft>
                <a:spcPts val="0"/>
              </a:spcAft>
              <a:buSzPts val="2300"/>
              <a:buChar char="○"/>
              <a:defRPr/>
            </a:lvl5pPr>
            <a:lvl6pPr indent="-374650" lvl="5" marL="2743200" rtl="0">
              <a:spcBef>
                <a:spcPts val="3400"/>
              </a:spcBef>
              <a:spcAft>
                <a:spcPts val="0"/>
              </a:spcAft>
              <a:buSzPts val="2300"/>
              <a:buChar char="■"/>
              <a:defRPr/>
            </a:lvl6pPr>
            <a:lvl7pPr indent="-374650" lvl="6" marL="3200400" rtl="0">
              <a:spcBef>
                <a:spcPts val="3400"/>
              </a:spcBef>
              <a:spcAft>
                <a:spcPts val="0"/>
              </a:spcAft>
              <a:buSzPts val="2300"/>
              <a:buChar char="●"/>
              <a:defRPr/>
            </a:lvl7pPr>
            <a:lvl8pPr indent="-374650" lvl="7" marL="3657600" rtl="0">
              <a:spcBef>
                <a:spcPts val="3400"/>
              </a:spcBef>
              <a:spcAft>
                <a:spcPts val="0"/>
              </a:spcAft>
              <a:buSzPts val="2300"/>
              <a:buChar char="○"/>
              <a:defRPr/>
            </a:lvl8pPr>
            <a:lvl9pPr indent="-374650" lvl="8" marL="4114800" rtl="0">
              <a:spcBef>
                <a:spcPts val="3400"/>
              </a:spcBef>
              <a:spcAft>
                <a:spcPts val="3400"/>
              </a:spcAft>
              <a:buSzPts val="2300"/>
              <a:buChar char="■"/>
              <a:defRPr/>
            </a:lvl9pPr>
          </a:lstStyle>
          <a:p/>
        </p:txBody>
      </p:sp>
      <p:sp>
        <p:nvSpPr>
          <p:cNvPr id="100" name="Google Shape;100;p16"/>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7165200" y="3101400"/>
            <a:ext cx="11122800" cy="71856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03" name="Google Shape;103;p17"/>
          <p:cNvSpPr/>
          <p:nvPr/>
        </p:nvSpPr>
        <p:spPr>
          <a:xfrm>
            <a:off x="61" y="5649000"/>
            <a:ext cx="14741100" cy="4638000"/>
          </a:xfrm>
          <a:prstGeom prst="rtTriangle">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04" name="Google Shape;104;p17"/>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1638300" y="1691200"/>
            <a:ext cx="15011400" cy="1909200"/>
          </a:xfrm>
          <a:prstGeom prst="rect">
            <a:avLst/>
          </a:prstGeom>
        </p:spPr>
        <p:txBody>
          <a:bodyPr anchorCtr="0" anchor="t" bIns="191900" lIns="191900" spcFirstLastPara="1" rIns="191900" wrap="square" tIns="191900">
            <a:noAutofit/>
          </a:bodyPr>
          <a:lstStyle>
            <a:lvl1pPr lvl="0" rtl="0">
              <a:spcBef>
                <a:spcPts val="0"/>
              </a:spcBef>
              <a:spcAft>
                <a:spcPts val="0"/>
              </a:spcAft>
              <a:buSzPts val="6300"/>
              <a:buNone/>
              <a:defRPr sz="6300"/>
            </a:lvl1pPr>
            <a:lvl2pPr lvl="1" rtl="0">
              <a:spcBef>
                <a:spcPts val="0"/>
              </a:spcBef>
              <a:spcAft>
                <a:spcPts val="0"/>
              </a:spcAft>
              <a:buSzPts val="6300"/>
              <a:buNone/>
              <a:defRPr sz="6300"/>
            </a:lvl2pPr>
            <a:lvl3pPr lvl="2" rtl="0">
              <a:spcBef>
                <a:spcPts val="0"/>
              </a:spcBef>
              <a:spcAft>
                <a:spcPts val="0"/>
              </a:spcAft>
              <a:buSzPts val="6300"/>
              <a:buNone/>
              <a:defRPr sz="6300"/>
            </a:lvl3pPr>
            <a:lvl4pPr lvl="3" rtl="0">
              <a:spcBef>
                <a:spcPts val="0"/>
              </a:spcBef>
              <a:spcAft>
                <a:spcPts val="0"/>
              </a:spcAft>
              <a:buSzPts val="6300"/>
              <a:buNone/>
              <a:defRPr sz="6300"/>
            </a:lvl4pPr>
            <a:lvl5pPr lvl="4" rtl="0">
              <a:spcBef>
                <a:spcPts val="0"/>
              </a:spcBef>
              <a:spcAft>
                <a:spcPts val="0"/>
              </a:spcAft>
              <a:buSzPts val="6300"/>
              <a:buNone/>
              <a:defRPr sz="6300"/>
            </a:lvl5pPr>
            <a:lvl6pPr lvl="5" rtl="0">
              <a:spcBef>
                <a:spcPts val="0"/>
              </a:spcBef>
              <a:spcAft>
                <a:spcPts val="0"/>
              </a:spcAft>
              <a:buSzPts val="6300"/>
              <a:buNone/>
              <a:defRPr sz="6300"/>
            </a:lvl6pPr>
            <a:lvl7pPr lvl="6" rtl="0">
              <a:spcBef>
                <a:spcPts val="0"/>
              </a:spcBef>
              <a:spcAft>
                <a:spcPts val="0"/>
              </a:spcAft>
              <a:buSzPts val="6300"/>
              <a:buNone/>
              <a:defRPr sz="6300"/>
            </a:lvl7pPr>
            <a:lvl8pPr lvl="7" rtl="0">
              <a:spcBef>
                <a:spcPts val="0"/>
              </a:spcBef>
              <a:spcAft>
                <a:spcPts val="0"/>
              </a:spcAft>
              <a:buSzPts val="6300"/>
              <a:buNone/>
              <a:defRPr sz="6300"/>
            </a:lvl8pPr>
            <a:lvl9pPr lvl="8" rtl="0">
              <a:spcBef>
                <a:spcPts val="0"/>
              </a:spcBef>
              <a:spcAft>
                <a:spcPts val="0"/>
              </a:spcAft>
              <a:buSzPts val="6300"/>
              <a:buNone/>
              <a:defRPr sz="6300"/>
            </a:lvl9pPr>
          </a:lstStyle>
          <a:p/>
        </p:txBody>
      </p:sp>
      <p:sp>
        <p:nvSpPr>
          <p:cNvPr id="106" name="Google Shape;106;p17"/>
          <p:cNvSpPr txBox="1"/>
          <p:nvPr>
            <p:ph idx="1" type="body"/>
          </p:nvPr>
        </p:nvSpPr>
        <p:spPr>
          <a:xfrm>
            <a:off x="1638300" y="3981450"/>
            <a:ext cx="7372500" cy="4896000"/>
          </a:xfrm>
          <a:prstGeom prst="rect">
            <a:avLst/>
          </a:prstGeom>
        </p:spPr>
        <p:txBody>
          <a:bodyPr anchorCtr="0" anchor="t" bIns="191900" lIns="191900" spcFirstLastPara="1" rIns="191900" wrap="square" tIns="191900">
            <a:noAutofit/>
          </a:bodyPr>
          <a:lstStyle>
            <a:lvl1pPr indent="-406400" lvl="0" marL="457200" rtl="0">
              <a:spcBef>
                <a:spcPts val="0"/>
              </a:spcBef>
              <a:spcAft>
                <a:spcPts val="0"/>
              </a:spcAft>
              <a:buSzPts val="2800"/>
              <a:buChar char="●"/>
              <a:defRPr/>
            </a:lvl1pPr>
            <a:lvl2pPr indent="-374650" lvl="1" marL="914400" rtl="0">
              <a:spcBef>
                <a:spcPts val="3400"/>
              </a:spcBef>
              <a:spcAft>
                <a:spcPts val="0"/>
              </a:spcAft>
              <a:buSzPts val="2300"/>
              <a:buChar char="○"/>
              <a:defRPr/>
            </a:lvl2pPr>
            <a:lvl3pPr indent="-374650" lvl="2" marL="1371600" rtl="0">
              <a:spcBef>
                <a:spcPts val="3400"/>
              </a:spcBef>
              <a:spcAft>
                <a:spcPts val="0"/>
              </a:spcAft>
              <a:buSzPts val="2300"/>
              <a:buChar char="■"/>
              <a:defRPr/>
            </a:lvl3pPr>
            <a:lvl4pPr indent="-374650" lvl="3" marL="1828800" rtl="0">
              <a:spcBef>
                <a:spcPts val="3400"/>
              </a:spcBef>
              <a:spcAft>
                <a:spcPts val="0"/>
              </a:spcAft>
              <a:buSzPts val="2300"/>
              <a:buChar char="●"/>
              <a:defRPr/>
            </a:lvl4pPr>
            <a:lvl5pPr indent="-374650" lvl="4" marL="2286000" rtl="0">
              <a:spcBef>
                <a:spcPts val="3400"/>
              </a:spcBef>
              <a:spcAft>
                <a:spcPts val="0"/>
              </a:spcAft>
              <a:buSzPts val="2300"/>
              <a:buChar char="○"/>
              <a:defRPr/>
            </a:lvl5pPr>
            <a:lvl6pPr indent="-374650" lvl="5" marL="2743200" rtl="0">
              <a:spcBef>
                <a:spcPts val="3400"/>
              </a:spcBef>
              <a:spcAft>
                <a:spcPts val="0"/>
              </a:spcAft>
              <a:buSzPts val="2300"/>
              <a:buChar char="■"/>
              <a:defRPr/>
            </a:lvl6pPr>
            <a:lvl7pPr indent="-374650" lvl="6" marL="3200400" rtl="0">
              <a:spcBef>
                <a:spcPts val="3400"/>
              </a:spcBef>
              <a:spcAft>
                <a:spcPts val="0"/>
              </a:spcAft>
              <a:buSzPts val="2300"/>
              <a:buChar char="●"/>
              <a:defRPr/>
            </a:lvl7pPr>
            <a:lvl8pPr indent="-374650" lvl="7" marL="3657600" rtl="0">
              <a:spcBef>
                <a:spcPts val="3400"/>
              </a:spcBef>
              <a:spcAft>
                <a:spcPts val="0"/>
              </a:spcAft>
              <a:buSzPts val="2300"/>
              <a:buChar char="○"/>
              <a:defRPr/>
            </a:lvl8pPr>
            <a:lvl9pPr indent="-374650" lvl="8" marL="4114800" rtl="0">
              <a:spcBef>
                <a:spcPts val="3400"/>
              </a:spcBef>
              <a:spcAft>
                <a:spcPts val="3400"/>
              </a:spcAft>
              <a:buSzPts val="2300"/>
              <a:buChar char="■"/>
              <a:defRPr/>
            </a:lvl9pPr>
          </a:lstStyle>
          <a:p/>
        </p:txBody>
      </p:sp>
      <p:sp>
        <p:nvSpPr>
          <p:cNvPr id="107" name="Google Shape;107;p17"/>
          <p:cNvSpPr txBox="1"/>
          <p:nvPr>
            <p:ph idx="2" type="body"/>
          </p:nvPr>
        </p:nvSpPr>
        <p:spPr>
          <a:xfrm>
            <a:off x="9277350" y="3981450"/>
            <a:ext cx="7372500" cy="4896000"/>
          </a:xfrm>
          <a:prstGeom prst="rect">
            <a:avLst/>
          </a:prstGeom>
        </p:spPr>
        <p:txBody>
          <a:bodyPr anchorCtr="0" anchor="t" bIns="191900" lIns="191900" spcFirstLastPara="1" rIns="191900" wrap="square" tIns="191900">
            <a:noAutofit/>
          </a:bodyPr>
          <a:lstStyle>
            <a:lvl1pPr indent="-406400" lvl="0" marL="457200" rtl="0">
              <a:spcBef>
                <a:spcPts val="0"/>
              </a:spcBef>
              <a:spcAft>
                <a:spcPts val="0"/>
              </a:spcAft>
              <a:buSzPts val="2800"/>
              <a:buChar char="●"/>
              <a:defRPr/>
            </a:lvl1pPr>
            <a:lvl2pPr indent="-374650" lvl="1" marL="914400" rtl="0">
              <a:spcBef>
                <a:spcPts val="3400"/>
              </a:spcBef>
              <a:spcAft>
                <a:spcPts val="0"/>
              </a:spcAft>
              <a:buSzPts val="2300"/>
              <a:buChar char="○"/>
              <a:defRPr/>
            </a:lvl2pPr>
            <a:lvl3pPr indent="-374650" lvl="2" marL="1371600" rtl="0">
              <a:spcBef>
                <a:spcPts val="3400"/>
              </a:spcBef>
              <a:spcAft>
                <a:spcPts val="0"/>
              </a:spcAft>
              <a:buSzPts val="2300"/>
              <a:buChar char="■"/>
              <a:defRPr/>
            </a:lvl3pPr>
            <a:lvl4pPr indent="-374650" lvl="3" marL="1828800" rtl="0">
              <a:spcBef>
                <a:spcPts val="3400"/>
              </a:spcBef>
              <a:spcAft>
                <a:spcPts val="0"/>
              </a:spcAft>
              <a:buSzPts val="2300"/>
              <a:buChar char="●"/>
              <a:defRPr/>
            </a:lvl4pPr>
            <a:lvl5pPr indent="-374650" lvl="4" marL="2286000" rtl="0">
              <a:spcBef>
                <a:spcPts val="3400"/>
              </a:spcBef>
              <a:spcAft>
                <a:spcPts val="0"/>
              </a:spcAft>
              <a:buSzPts val="2300"/>
              <a:buChar char="○"/>
              <a:defRPr/>
            </a:lvl5pPr>
            <a:lvl6pPr indent="-374650" lvl="5" marL="2743200" rtl="0">
              <a:spcBef>
                <a:spcPts val="3400"/>
              </a:spcBef>
              <a:spcAft>
                <a:spcPts val="0"/>
              </a:spcAft>
              <a:buSzPts val="2300"/>
              <a:buChar char="■"/>
              <a:defRPr/>
            </a:lvl6pPr>
            <a:lvl7pPr indent="-374650" lvl="6" marL="3200400" rtl="0">
              <a:spcBef>
                <a:spcPts val="3400"/>
              </a:spcBef>
              <a:spcAft>
                <a:spcPts val="0"/>
              </a:spcAft>
              <a:buSzPts val="2300"/>
              <a:buChar char="●"/>
              <a:defRPr/>
            </a:lvl7pPr>
            <a:lvl8pPr indent="-374650" lvl="7" marL="3657600" rtl="0">
              <a:spcBef>
                <a:spcPts val="3400"/>
              </a:spcBef>
              <a:spcAft>
                <a:spcPts val="0"/>
              </a:spcAft>
              <a:buSzPts val="2300"/>
              <a:buChar char="○"/>
              <a:defRPr/>
            </a:lvl8pPr>
            <a:lvl9pPr indent="-374650" lvl="8" marL="4114800" rtl="0">
              <a:spcBef>
                <a:spcPts val="3400"/>
              </a:spcBef>
              <a:spcAft>
                <a:spcPts val="3400"/>
              </a:spcAft>
              <a:buSzPts val="2300"/>
              <a:buChar char="■"/>
              <a:defRPr/>
            </a:lvl9pPr>
          </a:lstStyle>
          <a:p/>
        </p:txBody>
      </p:sp>
      <p:sp>
        <p:nvSpPr>
          <p:cNvPr id="108" name="Google Shape;108;p17"/>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7165200" y="3101400"/>
            <a:ext cx="11122800" cy="71856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1" name="Google Shape;111;p18"/>
          <p:cNvSpPr/>
          <p:nvPr/>
        </p:nvSpPr>
        <p:spPr>
          <a:xfrm>
            <a:off x="61" y="5649000"/>
            <a:ext cx="14741100" cy="4638000"/>
          </a:xfrm>
          <a:prstGeom prst="rtTriangle">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2" name="Google Shape;112;p18"/>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1638300" y="1691200"/>
            <a:ext cx="15011400" cy="1909200"/>
          </a:xfrm>
          <a:prstGeom prst="rect">
            <a:avLst/>
          </a:prstGeom>
        </p:spPr>
        <p:txBody>
          <a:bodyPr anchorCtr="0" anchor="t" bIns="191900" lIns="191900" spcFirstLastPara="1" rIns="191900" wrap="square" tIns="191900">
            <a:noAutofit/>
          </a:bodyPr>
          <a:lstStyle>
            <a:lvl1pPr lvl="0" rtl="0">
              <a:spcBef>
                <a:spcPts val="0"/>
              </a:spcBef>
              <a:spcAft>
                <a:spcPts val="0"/>
              </a:spcAft>
              <a:buSzPts val="6300"/>
              <a:buNone/>
              <a:defRPr sz="6300"/>
            </a:lvl1pPr>
            <a:lvl2pPr lvl="1" rtl="0">
              <a:spcBef>
                <a:spcPts val="0"/>
              </a:spcBef>
              <a:spcAft>
                <a:spcPts val="0"/>
              </a:spcAft>
              <a:buSzPts val="6300"/>
              <a:buNone/>
              <a:defRPr sz="6300"/>
            </a:lvl2pPr>
            <a:lvl3pPr lvl="2" rtl="0">
              <a:spcBef>
                <a:spcPts val="0"/>
              </a:spcBef>
              <a:spcAft>
                <a:spcPts val="0"/>
              </a:spcAft>
              <a:buSzPts val="6300"/>
              <a:buNone/>
              <a:defRPr sz="6300"/>
            </a:lvl3pPr>
            <a:lvl4pPr lvl="3" rtl="0">
              <a:spcBef>
                <a:spcPts val="0"/>
              </a:spcBef>
              <a:spcAft>
                <a:spcPts val="0"/>
              </a:spcAft>
              <a:buSzPts val="6300"/>
              <a:buNone/>
              <a:defRPr sz="6300"/>
            </a:lvl4pPr>
            <a:lvl5pPr lvl="4" rtl="0">
              <a:spcBef>
                <a:spcPts val="0"/>
              </a:spcBef>
              <a:spcAft>
                <a:spcPts val="0"/>
              </a:spcAft>
              <a:buSzPts val="6300"/>
              <a:buNone/>
              <a:defRPr sz="6300"/>
            </a:lvl5pPr>
            <a:lvl6pPr lvl="5" rtl="0">
              <a:spcBef>
                <a:spcPts val="0"/>
              </a:spcBef>
              <a:spcAft>
                <a:spcPts val="0"/>
              </a:spcAft>
              <a:buSzPts val="6300"/>
              <a:buNone/>
              <a:defRPr sz="6300"/>
            </a:lvl6pPr>
            <a:lvl7pPr lvl="6" rtl="0">
              <a:spcBef>
                <a:spcPts val="0"/>
              </a:spcBef>
              <a:spcAft>
                <a:spcPts val="0"/>
              </a:spcAft>
              <a:buSzPts val="6300"/>
              <a:buNone/>
              <a:defRPr sz="6300"/>
            </a:lvl7pPr>
            <a:lvl8pPr lvl="7" rtl="0">
              <a:spcBef>
                <a:spcPts val="0"/>
              </a:spcBef>
              <a:spcAft>
                <a:spcPts val="0"/>
              </a:spcAft>
              <a:buSzPts val="6300"/>
              <a:buNone/>
              <a:defRPr sz="6300"/>
            </a:lvl8pPr>
            <a:lvl9pPr lvl="8" rtl="0">
              <a:spcBef>
                <a:spcPts val="0"/>
              </a:spcBef>
              <a:spcAft>
                <a:spcPts val="0"/>
              </a:spcAft>
              <a:buSzPts val="6300"/>
              <a:buNone/>
              <a:defRPr sz="6300"/>
            </a:lvl9pPr>
          </a:lstStyle>
          <a:p/>
        </p:txBody>
      </p:sp>
      <p:sp>
        <p:nvSpPr>
          <p:cNvPr id="114" name="Google Shape;114;p18"/>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7165200" y="3101400"/>
            <a:ext cx="11122800" cy="71856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7" name="Google Shape;117;p19"/>
          <p:cNvSpPr/>
          <p:nvPr/>
        </p:nvSpPr>
        <p:spPr>
          <a:xfrm>
            <a:off x="61" y="5649000"/>
            <a:ext cx="14741100" cy="4638000"/>
          </a:xfrm>
          <a:prstGeom prst="rtTriangle">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8" name="Google Shape;118;p19"/>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1638300" y="1691200"/>
            <a:ext cx="7418400" cy="2766300"/>
          </a:xfrm>
          <a:prstGeom prst="rect">
            <a:avLst/>
          </a:prstGeom>
        </p:spPr>
        <p:txBody>
          <a:bodyPr anchorCtr="0" anchor="t" bIns="191900" lIns="191900" spcFirstLastPara="1" rIns="191900" wrap="square" tIns="191900">
            <a:noAutofit/>
          </a:bodyPr>
          <a:lstStyle>
            <a:lvl1pPr lvl="0" rtl="0">
              <a:spcBef>
                <a:spcPts val="0"/>
              </a:spcBef>
              <a:spcAft>
                <a:spcPts val="0"/>
              </a:spcAft>
              <a:buSzPts val="6300"/>
              <a:buNone/>
              <a:defRPr sz="6300"/>
            </a:lvl1pPr>
            <a:lvl2pPr lvl="1" rtl="0">
              <a:spcBef>
                <a:spcPts val="0"/>
              </a:spcBef>
              <a:spcAft>
                <a:spcPts val="0"/>
              </a:spcAft>
              <a:buSzPts val="6300"/>
              <a:buNone/>
              <a:defRPr sz="6300"/>
            </a:lvl2pPr>
            <a:lvl3pPr lvl="2" rtl="0">
              <a:spcBef>
                <a:spcPts val="0"/>
              </a:spcBef>
              <a:spcAft>
                <a:spcPts val="0"/>
              </a:spcAft>
              <a:buSzPts val="6300"/>
              <a:buNone/>
              <a:defRPr sz="6300"/>
            </a:lvl3pPr>
            <a:lvl4pPr lvl="3" rtl="0">
              <a:spcBef>
                <a:spcPts val="0"/>
              </a:spcBef>
              <a:spcAft>
                <a:spcPts val="0"/>
              </a:spcAft>
              <a:buSzPts val="6300"/>
              <a:buNone/>
              <a:defRPr sz="6300"/>
            </a:lvl4pPr>
            <a:lvl5pPr lvl="4" rtl="0">
              <a:spcBef>
                <a:spcPts val="0"/>
              </a:spcBef>
              <a:spcAft>
                <a:spcPts val="0"/>
              </a:spcAft>
              <a:buSzPts val="6300"/>
              <a:buNone/>
              <a:defRPr sz="6300"/>
            </a:lvl5pPr>
            <a:lvl6pPr lvl="5" rtl="0">
              <a:spcBef>
                <a:spcPts val="0"/>
              </a:spcBef>
              <a:spcAft>
                <a:spcPts val="0"/>
              </a:spcAft>
              <a:buSzPts val="6300"/>
              <a:buNone/>
              <a:defRPr sz="6300"/>
            </a:lvl6pPr>
            <a:lvl7pPr lvl="6" rtl="0">
              <a:spcBef>
                <a:spcPts val="0"/>
              </a:spcBef>
              <a:spcAft>
                <a:spcPts val="0"/>
              </a:spcAft>
              <a:buSzPts val="6300"/>
              <a:buNone/>
              <a:defRPr sz="6300"/>
            </a:lvl7pPr>
            <a:lvl8pPr lvl="7" rtl="0">
              <a:spcBef>
                <a:spcPts val="0"/>
              </a:spcBef>
              <a:spcAft>
                <a:spcPts val="0"/>
              </a:spcAft>
              <a:buSzPts val="6300"/>
              <a:buNone/>
              <a:defRPr sz="6300"/>
            </a:lvl8pPr>
            <a:lvl9pPr lvl="8" rtl="0">
              <a:spcBef>
                <a:spcPts val="0"/>
              </a:spcBef>
              <a:spcAft>
                <a:spcPts val="0"/>
              </a:spcAft>
              <a:buSzPts val="6300"/>
              <a:buNone/>
              <a:defRPr sz="6300"/>
            </a:lvl9pPr>
          </a:lstStyle>
          <a:p/>
        </p:txBody>
      </p:sp>
      <p:sp>
        <p:nvSpPr>
          <p:cNvPr id="120" name="Google Shape;120;p19"/>
          <p:cNvSpPr txBox="1"/>
          <p:nvPr>
            <p:ph idx="1" type="body"/>
          </p:nvPr>
        </p:nvSpPr>
        <p:spPr>
          <a:xfrm>
            <a:off x="1661400" y="4638100"/>
            <a:ext cx="7418400" cy="4239600"/>
          </a:xfrm>
          <a:prstGeom prst="rect">
            <a:avLst/>
          </a:prstGeom>
        </p:spPr>
        <p:txBody>
          <a:bodyPr anchorCtr="0" anchor="t" bIns="191900" lIns="191900" spcFirstLastPara="1" rIns="191900" wrap="square" tIns="191900">
            <a:noAutofit/>
          </a:bodyPr>
          <a:lstStyle>
            <a:lvl1pPr indent="-406400" lvl="0" marL="457200" rtl="0">
              <a:spcBef>
                <a:spcPts val="0"/>
              </a:spcBef>
              <a:spcAft>
                <a:spcPts val="0"/>
              </a:spcAft>
              <a:buSzPts val="2800"/>
              <a:buChar char="●"/>
              <a:defRPr/>
            </a:lvl1pPr>
            <a:lvl2pPr indent="-374650" lvl="1" marL="914400" rtl="0">
              <a:spcBef>
                <a:spcPts val="3400"/>
              </a:spcBef>
              <a:spcAft>
                <a:spcPts val="0"/>
              </a:spcAft>
              <a:buSzPts val="2300"/>
              <a:buChar char="○"/>
              <a:defRPr/>
            </a:lvl2pPr>
            <a:lvl3pPr indent="-374650" lvl="2" marL="1371600" rtl="0">
              <a:spcBef>
                <a:spcPts val="3400"/>
              </a:spcBef>
              <a:spcAft>
                <a:spcPts val="0"/>
              </a:spcAft>
              <a:buSzPts val="2300"/>
              <a:buChar char="■"/>
              <a:defRPr/>
            </a:lvl3pPr>
            <a:lvl4pPr indent="-374650" lvl="3" marL="1828800" rtl="0">
              <a:spcBef>
                <a:spcPts val="3400"/>
              </a:spcBef>
              <a:spcAft>
                <a:spcPts val="0"/>
              </a:spcAft>
              <a:buSzPts val="2300"/>
              <a:buChar char="●"/>
              <a:defRPr/>
            </a:lvl4pPr>
            <a:lvl5pPr indent="-374650" lvl="4" marL="2286000" rtl="0">
              <a:spcBef>
                <a:spcPts val="3400"/>
              </a:spcBef>
              <a:spcAft>
                <a:spcPts val="0"/>
              </a:spcAft>
              <a:buSzPts val="2300"/>
              <a:buChar char="○"/>
              <a:defRPr/>
            </a:lvl5pPr>
            <a:lvl6pPr indent="-374650" lvl="5" marL="2743200" rtl="0">
              <a:spcBef>
                <a:spcPts val="3400"/>
              </a:spcBef>
              <a:spcAft>
                <a:spcPts val="0"/>
              </a:spcAft>
              <a:buSzPts val="2300"/>
              <a:buChar char="■"/>
              <a:defRPr/>
            </a:lvl6pPr>
            <a:lvl7pPr indent="-374650" lvl="6" marL="3200400" rtl="0">
              <a:spcBef>
                <a:spcPts val="3400"/>
              </a:spcBef>
              <a:spcAft>
                <a:spcPts val="0"/>
              </a:spcAft>
              <a:buSzPts val="2300"/>
              <a:buChar char="●"/>
              <a:defRPr/>
            </a:lvl7pPr>
            <a:lvl8pPr indent="-374650" lvl="7" marL="3657600" rtl="0">
              <a:spcBef>
                <a:spcPts val="3400"/>
              </a:spcBef>
              <a:spcAft>
                <a:spcPts val="0"/>
              </a:spcAft>
              <a:buSzPts val="2300"/>
              <a:buChar char="○"/>
              <a:defRPr/>
            </a:lvl8pPr>
            <a:lvl9pPr indent="-374650" lvl="8" marL="4114800" rtl="0">
              <a:spcBef>
                <a:spcPts val="3400"/>
              </a:spcBef>
              <a:spcAft>
                <a:spcPts val="3400"/>
              </a:spcAft>
              <a:buSzPts val="2300"/>
              <a:buChar char="■"/>
              <a:defRPr/>
            </a:lvl9pPr>
          </a:lstStyle>
          <a:p/>
        </p:txBody>
      </p:sp>
      <p:sp>
        <p:nvSpPr>
          <p:cNvPr id="121" name="Google Shape;121;p19"/>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122" name="Shape 12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23" name="Shape 123"/>
        <p:cNvGrpSpPr/>
        <p:nvPr/>
      </p:nvGrpSpPr>
      <p:grpSpPr>
        <a:xfrm>
          <a:off x="0" y="0"/>
          <a:ext cx="0" cy="0"/>
          <a:chOff x="0" y="0"/>
          <a:chExt cx="0" cy="0"/>
        </a:xfrm>
      </p:grpSpPr>
      <p:sp>
        <p:nvSpPr>
          <p:cNvPr id="124" name="Google Shape;124;p21"/>
          <p:cNvSpPr/>
          <p:nvPr/>
        </p:nvSpPr>
        <p:spPr>
          <a:xfrm flipH="1">
            <a:off x="7165200" y="3101400"/>
            <a:ext cx="11122800" cy="71856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25" name="Google Shape;125;p21"/>
          <p:cNvSpPr/>
          <p:nvPr/>
        </p:nvSpPr>
        <p:spPr>
          <a:xfrm>
            <a:off x="61" y="5649000"/>
            <a:ext cx="14741100" cy="4638000"/>
          </a:xfrm>
          <a:prstGeom prst="rtTriangle">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26" name="Google Shape;126;p21"/>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27" name="Google Shape;127;p21"/>
          <p:cNvSpPr txBox="1"/>
          <p:nvPr>
            <p:ph type="title"/>
          </p:nvPr>
        </p:nvSpPr>
        <p:spPr>
          <a:xfrm>
            <a:off x="1638300" y="1691200"/>
            <a:ext cx="12848400" cy="1410000"/>
          </a:xfrm>
          <a:prstGeom prst="rect">
            <a:avLst/>
          </a:prstGeom>
        </p:spPr>
        <p:txBody>
          <a:bodyPr anchorCtr="0" anchor="t" bIns="191900" lIns="191900" spcFirstLastPara="1" rIns="191900" wrap="square" tIns="191900">
            <a:noAutofit/>
          </a:bodyPr>
          <a:lstStyle>
            <a:lvl1pPr lvl="0" rtl="0">
              <a:spcBef>
                <a:spcPts val="0"/>
              </a:spcBef>
              <a:spcAft>
                <a:spcPts val="0"/>
              </a:spcAft>
              <a:buSzPts val="6300"/>
              <a:buNone/>
              <a:defRPr sz="6300"/>
            </a:lvl1pPr>
            <a:lvl2pPr lvl="1" rtl="0">
              <a:spcBef>
                <a:spcPts val="0"/>
              </a:spcBef>
              <a:spcAft>
                <a:spcPts val="0"/>
              </a:spcAft>
              <a:buSzPts val="6300"/>
              <a:buNone/>
              <a:defRPr sz="6300"/>
            </a:lvl2pPr>
            <a:lvl3pPr lvl="2" rtl="0">
              <a:spcBef>
                <a:spcPts val="0"/>
              </a:spcBef>
              <a:spcAft>
                <a:spcPts val="0"/>
              </a:spcAft>
              <a:buSzPts val="6300"/>
              <a:buNone/>
              <a:defRPr sz="6300"/>
            </a:lvl3pPr>
            <a:lvl4pPr lvl="3" rtl="0">
              <a:spcBef>
                <a:spcPts val="0"/>
              </a:spcBef>
              <a:spcAft>
                <a:spcPts val="0"/>
              </a:spcAft>
              <a:buSzPts val="6300"/>
              <a:buNone/>
              <a:defRPr sz="6300"/>
            </a:lvl4pPr>
            <a:lvl5pPr lvl="4" rtl="0">
              <a:spcBef>
                <a:spcPts val="0"/>
              </a:spcBef>
              <a:spcAft>
                <a:spcPts val="0"/>
              </a:spcAft>
              <a:buSzPts val="6300"/>
              <a:buNone/>
              <a:defRPr sz="6300"/>
            </a:lvl5pPr>
            <a:lvl6pPr lvl="5" rtl="0">
              <a:spcBef>
                <a:spcPts val="0"/>
              </a:spcBef>
              <a:spcAft>
                <a:spcPts val="0"/>
              </a:spcAft>
              <a:buSzPts val="6300"/>
              <a:buNone/>
              <a:defRPr sz="6300"/>
            </a:lvl6pPr>
            <a:lvl7pPr lvl="6" rtl="0">
              <a:spcBef>
                <a:spcPts val="0"/>
              </a:spcBef>
              <a:spcAft>
                <a:spcPts val="0"/>
              </a:spcAft>
              <a:buSzPts val="6300"/>
              <a:buNone/>
              <a:defRPr sz="6300"/>
            </a:lvl7pPr>
            <a:lvl8pPr lvl="7" rtl="0">
              <a:spcBef>
                <a:spcPts val="0"/>
              </a:spcBef>
              <a:spcAft>
                <a:spcPts val="0"/>
              </a:spcAft>
              <a:buSzPts val="6300"/>
              <a:buNone/>
              <a:defRPr sz="6300"/>
            </a:lvl8pPr>
            <a:lvl9pPr lvl="8" rtl="0">
              <a:spcBef>
                <a:spcPts val="0"/>
              </a:spcBef>
              <a:spcAft>
                <a:spcPts val="0"/>
              </a:spcAft>
              <a:buSzPts val="6300"/>
              <a:buNone/>
              <a:defRPr sz="6300"/>
            </a:lvl9pPr>
          </a:lstStyle>
          <a:p/>
        </p:txBody>
      </p:sp>
      <p:sp>
        <p:nvSpPr>
          <p:cNvPr id="128" name="Google Shape;128;p21"/>
          <p:cNvSpPr txBox="1"/>
          <p:nvPr>
            <p:ph idx="1" type="subTitle"/>
          </p:nvPr>
        </p:nvSpPr>
        <p:spPr>
          <a:xfrm>
            <a:off x="1638300" y="3101400"/>
            <a:ext cx="11719500" cy="786900"/>
          </a:xfrm>
          <a:prstGeom prst="rect">
            <a:avLst/>
          </a:prstGeom>
        </p:spPr>
        <p:txBody>
          <a:bodyPr anchorCtr="0" anchor="t" bIns="191900" lIns="191900" spcFirstLastPara="1" rIns="191900" wrap="square" tIns="191900">
            <a:noAutofit/>
          </a:bodyPr>
          <a:lstStyle>
            <a:lvl1pPr lvl="0" rtl="0">
              <a:lnSpc>
                <a:spcPct val="100000"/>
              </a:lnSpc>
              <a:spcBef>
                <a:spcPts val="0"/>
              </a:spcBef>
              <a:spcAft>
                <a:spcPts val="0"/>
              </a:spcAft>
              <a:buClr>
                <a:schemeClr val="lt1"/>
              </a:buClr>
              <a:buSzPts val="3400"/>
              <a:buNone/>
              <a:defRPr sz="3400">
                <a:solidFill>
                  <a:schemeClr val="lt1"/>
                </a:solidFill>
              </a:defRPr>
            </a:lvl1pPr>
            <a:lvl2pPr lvl="1" rtl="0">
              <a:lnSpc>
                <a:spcPct val="100000"/>
              </a:lnSpc>
              <a:spcBef>
                <a:spcPts val="0"/>
              </a:spcBef>
              <a:spcAft>
                <a:spcPts val="0"/>
              </a:spcAft>
              <a:buClr>
                <a:schemeClr val="lt1"/>
              </a:buClr>
              <a:buSzPts val="3400"/>
              <a:buNone/>
              <a:defRPr sz="3400">
                <a:solidFill>
                  <a:schemeClr val="lt1"/>
                </a:solidFill>
              </a:defRPr>
            </a:lvl2pPr>
            <a:lvl3pPr lvl="2" rtl="0">
              <a:lnSpc>
                <a:spcPct val="100000"/>
              </a:lnSpc>
              <a:spcBef>
                <a:spcPts val="0"/>
              </a:spcBef>
              <a:spcAft>
                <a:spcPts val="0"/>
              </a:spcAft>
              <a:buClr>
                <a:schemeClr val="lt1"/>
              </a:buClr>
              <a:buSzPts val="3400"/>
              <a:buNone/>
              <a:defRPr sz="3400">
                <a:solidFill>
                  <a:schemeClr val="lt1"/>
                </a:solidFill>
              </a:defRPr>
            </a:lvl3pPr>
            <a:lvl4pPr lvl="3" rtl="0">
              <a:lnSpc>
                <a:spcPct val="100000"/>
              </a:lnSpc>
              <a:spcBef>
                <a:spcPts val="0"/>
              </a:spcBef>
              <a:spcAft>
                <a:spcPts val="0"/>
              </a:spcAft>
              <a:buClr>
                <a:schemeClr val="lt1"/>
              </a:buClr>
              <a:buSzPts val="3400"/>
              <a:buNone/>
              <a:defRPr sz="3400">
                <a:solidFill>
                  <a:schemeClr val="lt1"/>
                </a:solidFill>
              </a:defRPr>
            </a:lvl4pPr>
            <a:lvl5pPr lvl="4" rtl="0">
              <a:lnSpc>
                <a:spcPct val="100000"/>
              </a:lnSpc>
              <a:spcBef>
                <a:spcPts val="0"/>
              </a:spcBef>
              <a:spcAft>
                <a:spcPts val="0"/>
              </a:spcAft>
              <a:buClr>
                <a:schemeClr val="lt1"/>
              </a:buClr>
              <a:buSzPts val="3400"/>
              <a:buNone/>
              <a:defRPr sz="3400">
                <a:solidFill>
                  <a:schemeClr val="lt1"/>
                </a:solidFill>
              </a:defRPr>
            </a:lvl5pPr>
            <a:lvl6pPr lvl="5" rtl="0">
              <a:lnSpc>
                <a:spcPct val="100000"/>
              </a:lnSpc>
              <a:spcBef>
                <a:spcPts val="0"/>
              </a:spcBef>
              <a:spcAft>
                <a:spcPts val="0"/>
              </a:spcAft>
              <a:buClr>
                <a:schemeClr val="lt1"/>
              </a:buClr>
              <a:buSzPts val="3400"/>
              <a:buNone/>
              <a:defRPr sz="3400">
                <a:solidFill>
                  <a:schemeClr val="lt1"/>
                </a:solidFill>
              </a:defRPr>
            </a:lvl6pPr>
            <a:lvl7pPr lvl="6" rtl="0">
              <a:lnSpc>
                <a:spcPct val="100000"/>
              </a:lnSpc>
              <a:spcBef>
                <a:spcPts val="0"/>
              </a:spcBef>
              <a:spcAft>
                <a:spcPts val="0"/>
              </a:spcAft>
              <a:buClr>
                <a:schemeClr val="lt1"/>
              </a:buClr>
              <a:buSzPts val="3400"/>
              <a:buNone/>
              <a:defRPr sz="3400">
                <a:solidFill>
                  <a:schemeClr val="lt1"/>
                </a:solidFill>
              </a:defRPr>
            </a:lvl7pPr>
            <a:lvl8pPr lvl="7" rtl="0">
              <a:lnSpc>
                <a:spcPct val="100000"/>
              </a:lnSpc>
              <a:spcBef>
                <a:spcPts val="0"/>
              </a:spcBef>
              <a:spcAft>
                <a:spcPts val="0"/>
              </a:spcAft>
              <a:buClr>
                <a:schemeClr val="lt1"/>
              </a:buClr>
              <a:buSzPts val="3400"/>
              <a:buNone/>
              <a:defRPr sz="3400">
                <a:solidFill>
                  <a:schemeClr val="lt1"/>
                </a:solidFill>
              </a:defRPr>
            </a:lvl8pPr>
            <a:lvl9pPr lvl="8" rtl="0">
              <a:lnSpc>
                <a:spcPct val="100000"/>
              </a:lnSpc>
              <a:spcBef>
                <a:spcPts val="0"/>
              </a:spcBef>
              <a:spcAft>
                <a:spcPts val="0"/>
              </a:spcAft>
              <a:buClr>
                <a:schemeClr val="lt1"/>
              </a:buClr>
              <a:buSzPts val="3400"/>
              <a:buNone/>
              <a:defRPr sz="3400">
                <a:solidFill>
                  <a:schemeClr val="lt1"/>
                </a:solidFill>
              </a:defRPr>
            </a:lvl9pPr>
          </a:lstStyle>
          <a:p/>
        </p:txBody>
      </p:sp>
      <p:sp>
        <p:nvSpPr>
          <p:cNvPr id="129" name="Google Shape;129;p21"/>
          <p:cNvSpPr txBox="1"/>
          <p:nvPr>
            <p:ph idx="2" type="body"/>
          </p:nvPr>
        </p:nvSpPr>
        <p:spPr>
          <a:xfrm>
            <a:off x="1638300" y="4934100"/>
            <a:ext cx="11719500" cy="4190700"/>
          </a:xfrm>
          <a:prstGeom prst="rect">
            <a:avLst/>
          </a:prstGeom>
        </p:spPr>
        <p:txBody>
          <a:bodyPr anchorCtr="0" anchor="t" bIns="191900" lIns="191900" spcFirstLastPara="1" rIns="191900" wrap="square" tIns="191900">
            <a:noAutofit/>
          </a:bodyPr>
          <a:lstStyle>
            <a:lvl1pPr indent="-406400" lvl="0" marL="457200" rtl="0">
              <a:spcBef>
                <a:spcPts val="0"/>
              </a:spcBef>
              <a:spcAft>
                <a:spcPts val="0"/>
              </a:spcAft>
              <a:buSzPts val="2800"/>
              <a:buChar char="●"/>
              <a:defRPr/>
            </a:lvl1pPr>
            <a:lvl2pPr indent="-374650" lvl="1" marL="914400" rtl="0">
              <a:spcBef>
                <a:spcPts val="3400"/>
              </a:spcBef>
              <a:spcAft>
                <a:spcPts val="0"/>
              </a:spcAft>
              <a:buSzPts val="2300"/>
              <a:buChar char="○"/>
              <a:defRPr/>
            </a:lvl2pPr>
            <a:lvl3pPr indent="-374650" lvl="2" marL="1371600" rtl="0">
              <a:spcBef>
                <a:spcPts val="3400"/>
              </a:spcBef>
              <a:spcAft>
                <a:spcPts val="0"/>
              </a:spcAft>
              <a:buSzPts val="2300"/>
              <a:buChar char="■"/>
              <a:defRPr/>
            </a:lvl3pPr>
            <a:lvl4pPr indent="-374650" lvl="3" marL="1828800" rtl="0">
              <a:spcBef>
                <a:spcPts val="3400"/>
              </a:spcBef>
              <a:spcAft>
                <a:spcPts val="0"/>
              </a:spcAft>
              <a:buSzPts val="2300"/>
              <a:buChar char="●"/>
              <a:defRPr/>
            </a:lvl4pPr>
            <a:lvl5pPr indent="-374650" lvl="4" marL="2286000" rtl="0">
              <a:spcBef>
                <a:spcPts val="3400"/>
              </a:spcBef>
              <a:spcAft>
                <a:spcPts val="0"/>
              </a:spcAft>
              <a:buSzPts val="2300"/>
              <a:buChar char="○"/>
              <a:defRPr/>
            </a:lvl5pPr>
            <a:lvl6pPr indent="-374650" lvl="5" marL="2743200" rtl="0">
              <a:spcBef>
                <a:spcPts val="3400"/>
              </a:spcBef>
              <a:spcAft>
                <a:spcPts val="0"/>
              </a:spcAft>
              <a:buSzPts val="2300"/>
              <a:buChar char="■"/>
              <a:defRPr/>
            </a:lvl6pPr>
            <a:lvl7pPr indent="-374650" lvl="6" marL="3200400" rtl="0">
              <a:spcBef>
                <a:spcPts val="3400"/>
              </a:spcBef>
              <a:spcAft>
                <a:spcPts val="0"/>
              </a:spcAft>
              <a:buSzPts val="2300"/>
              <a:buChar char="●"/>
              <a:defRPr/>
            </a:lvl7pPr>
            <a:lvl8pPr indent="-374650" lvl="7" marL="3657600" rtl="0">
              <a:spcBef>
                <a:spcPts val="3400"/>
              </a:spcBef>
              <a:spcAft>
                <a:spcPts val="0"/>
              </a:spcAft>
              <a:buSzPts val="2300"/>
              <a:buChar char="○"/>
              <a:defRPr/>
            </a:lvl8pPr>
            <a:lvl9pPr indent="-374650" lvl="8" marL="4114800" rtl="0">
              <a:spcBef>
                <a:spcPts val="3400"/>
              </a:spcBef>
              <a:spcAft>
                <a:spcPts val="3400"/>
              </a:spcAft>
              <a:buSzPts val="2300"/>
              <a:buChar char="■"/>
              <a:defRPr/>
            </a:lvl9pPr>
          </a:lstStyle>
          <a:p/>
        </p:txBody>
      </p:sp>
      <p:sp>
        <p:nvSpPr>
          <p:cNvPr id="130" name="Google Shape;130;p21"/>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3400" y="4301700"/>
            <a:ext cx="17041500" cy="1683600"/>
          </a:xfrm>
          <a:prstGeom prst="rect">
            <a:avLst/>
          </a:prstGeom>
        </p:spPr>
        <p:txBody>
          <a:bodyPr anchorCtr="0" anchor="ctr" bIns="174000" lIns="174000" spcFirstLastPara="1" rIns="174000" wrap="square" tIns="17400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p3"/>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1" name="Shape 131"/>
        <p:cNvGrpSpPr/>
        <p:nvPr/>
      </p:nvGrpSpPr>
      <p:grpSpPr>
        <a:xfrm>
          <a:off x="0" y="0"/>
          <a:ext cx="0" cy="0"/>
          <a:chOff x="0" y="0"/>
          <a:chExt cx="0" cy="0"/>
        </a:xfrm>
      </p:grpSpPr>
      <p:sp>
        <p:nvSpPr>
          <p:cNvPr id="132" name="Google Shape;132;p22"/>
          <p:cNvSpPr/>
          <p:nvPr/>
        </p:nvSpPr>
        <p:spPr>
          <a:xfrm>
            <a:off x="61" y="5649000"/>
            <a:ext cx="14741100" cy="4638000"/>
          </a:xfrm>
          <a:prstGeom prst="rtTriangle">
            <a:avLst/>
          </a:prstGeom>
          <a:solidFill>
            <a:schemeClr val="lt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33" name="Google Shape;133;p22"/>
          <p:cNvSpPr/>
          <p:nvPr/>
        </p:nvSpPr>
        <p:spPr>
          <a:xfrm flipH="1">
            <a:off x="7165200" y="3101400"/>
            <a:ext cx="11122800" cy="7185600"/>
          </a:xfrm>
          <a:prstGeom prst="rtTriangle">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34" name="Google Shape;134;p22"/>
          <p:cNvSpPr/>
          <p:nvPr/>
        </p:nvSpPr>
        <p:spPr>
          <a:xfrm>
            <a:off x="406450" y="412500"/>
            <a:ext cx="17475000" cy="9462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35" name="Google Shape;135;p22"/>
          <p:cNvSpPr txBox="1"/>
          <p:nvPr>
            <p:ph idx="1" type="body"/>
          </p:nvPr>
        </p:nvSpPr>
        <p:spPr>
          <a:xfrm>
            <a:off x="656050" y="8327000"/>
            <a:ext cx="14829900" cy="1209900"/>
          </a:xfrm>
          <a:prstGeom prst="rect">
            <a:avLst/>
          </a:prstGeom>
        </p:spPr>
        <p:txBody>
          <a:bodyPr anchorCtr="0" anchor="b" bIns="191900" lIns="191900" spcFirstLastPara="1" rIns="191900" wrap="square" tIns="191900">
            <a:noAutofit/>
          </a:bodyPr>
          <a:lstStyle>
            <a:lvl1pPr indent="-228600" lvl="0" marL="457200" rtl="0">
              <a:lnSpc>
                <a:spcPct val="100000"/>
              </a:lnSpc>
              <a:spcBef>
                <a:spcPts val="0"/>
              </a:spcBef>
              <a:spcAft>
                <a:spcPts val="0"/>
              </a:spcAft>
              <a:buSzPts val="2800"/>
              <a:buNone/>
              <a:defRPr/>
            </a:lvl1pPr>
          </a:lstStyle>
          <a:p/>
        </p:txBody>
      </p:sp>
      <p:sp>
        <p:nvSpPr>
          <p:cNvPr id="136" name="Google Shape;136;p22"/>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37" name="Shape 137"/>
        <p:cNvGrpSpPr/>
        <p:nvPr/>
      </p:nvGrpSpPr>
      <p:grpSpPr>
        <a:xfrm>
          <a:off x="0" y="0"/>
          <a:ext cx="0" cy="0"/>
          <a:chOff x="0" y="0"/>
          <a:chExt cx="0" cy="0"/>
        </a:xfrm>
      </p:grpSpPr>
      <p:sp>
        <p:nvSpPr>
          <p:cNvPr id="138" name="Google Shape;138;p23"/>
          <p:cNvSpPr/>
          <p:nvPr/>
        </p:nvSpPr>
        <p:spPr>
          <a:xfrm flipH="1">
            <a:off x="11138700" y="5668150"/>
            <a:ext cx="7149300" cy="4618800"/>
          </a:xfrm>
          <a:prstGeom prst="rtTriangle">
            <a:avLst/>
          </a:prstGeom>
          <a:solidFill>
            <a:schemeClr val="dk1"/>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nvGrpSpPr>
          <p:cNvPr id="139" name="Google Shape;139;p23"/>
          <p:cNvGrpSpPr/>
          <p:nvPr/>
        </p:nvGrpSpPr>
        <p:grpSpPr>
          <a:xfrm>
            <a:off x="11919135" y="8239152"/>
            <a:ext cx="5042127" cy="2048330"/>
            <a:chOff x="6917201" y="0"/>
            <a:chExt cx="2227777" cy="863400"/>
          </a:xfrm>
        </p:grpSpPr>
        <p:sp>
          <p:nvSpPr>
            <p:cNvPr id="140" name="Google Shape;140;p23"/>
            <p:cNvSpPr/>
            <p:nvPr/>
          </p:nvSpPr>
          <p:spPr>
            <a:xfrm>
              <a:off x="7641677"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41" name="Google Shape;141;p23"/>
            <p:cNvSpPr/>
            <p:nvPr/>
          </p:nvSpPr>
          <p:spPr>
            <a:xfrm>
              <a:off x="7279439"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42" name="Google Shape;142;p23"/>
            <p:cNvSpPr/>
            <p:nvPr/>
          </p:nvSpPr>
          <p:spPr>
            <a:xfrm>
              <a:off x="6917201" y="0"/>
              <a:ext cx="1503300" cy="863400"/>
            </a:xfrm>
            <a:prstGeom prst="parallelogram">
              <a:avLst>
                <a:gd fmla="val 158024" name="adj"/>
              </a:avLst>
            </a:prstGeom>
            <a:solidFill>
              <a:schemeClr val="accent3"/>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grpSp>
        <p:nvGrpSpPr>
          <p:cNvPr id="143" name="Google Shape;143;p23"/>
          <p:cNvGrpSpPr/>
          <p:nvPr/>
        </p:nvGrpSpPr>
        <p:grpSpPr>
          <a:xfrm>
            <a:off x="397606" y="4"/>
            <a:ext cx="5590605" cy="2166530"/>
            <a:chOff x="6917201" y="0"/>
            <a:chExt cx="2227777" cy="863400"/>
          </a:xfrm>
        </p:grpSpPr>
        <p:sp>
          <p:nvSpPr>
            <p:cNvPr id="144" name="Google Shape;144;p23"/>
            <p:cNvSpPr/>
            <p:nvPr/>
          </p:nvSpPr>
          <p:spPr>
            <a:xfrm>
              <a:off x="7641677"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45" name="Google Shape;145;p23"/>
            <p:cNvSpPr/>
            <p:nvPr/>
          </p:nvSpPr>
          <p:spPr>
            <a:xfrm>
              <a:off x="7279439"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sp>
          <p:nvSpPr>
            <p:cNvPr id="146" name="Google Shape;146;p23"/>
            <p:cNvSpPr/>
            <p:nvPr/>
          </p:nvSpPr>
          <p:spPr>
            <a:xfrm>
              <a:off x="6917201" y="0"/>
              <a:ext cx="1503300" cy="863400"/>
            </a:xfrm>
            <a:prstGeom prst="parallelogram">
              <a:avLst>
                <a:gd fmla="val 158024" name="adj"/>
              </a:avLst>
            </a:prstGeom>
            <a:solidFill>
              <a:schemeClr val="dk2"/>
            </a:solidFill>
            <a:ln>
              <a:noFill/>
            </a:ln>
          </p:spPr>
          <p:txBody>
            <a:bodyPr anchorCtr="0" anchor="ctr" bIns="191900" lIns="191900" spcFirstLastPara="1" rIns="191900" wrap="square" tIns="191900">
              <a:noAutofit/>
            </a:bodyPr>
            <a:lstStyle/>
            <a:p>
              <a:pPr indent="0" lvl="0" marL="0" rtl="0" algn="l">
                <a:spcBef>
                  <a:spcPts val="0"/>
                </a:spcBef>
                <a:spcAft>
                  <a:spcPts val="0"/>
                </a:spcAft>
                <a:buNone/>
              </a:pPr>
              <a:r>
                <a:t/>
              </a:r>
              <a:endParaRPr/>
            </a:p>
          </p:txBody>
        </p:sp>
      </p:grpSp>
      <p:sp>
        <p:nvSpPr>
          <p:cNvPr id="147" name="Google Shape;147;p23"/>
          <p:cNvSpPr txBox="1"/>
          <p:nvPr>
            <p:ph hasCustomPrompt="1" type="title"/>
          </p:nvPr>
        </p:nvSpPr>
        <p:spPr>
          <a:xfrm>
            <a:off x="2771700" y="2767700"/>
            <a:ext cx="12744900" cy="2759400"/>
          </a:xfrm>
          <a:prstGeom prst="rect">
            <a:avLst/>
          </a:prstGeom>
        </p:spPr>
        <p:txBody>
          <a:bodyPr anchorCtr="0" anchor="ctr" bIns="191900" lIns="191900" spcFirstLastPara="1" rIns="191900" wrap="square" tIns="191900">
            <a:noAutofit/>
          </a:bodyPr>
          <a:lstStyle>
            <a:lvl1pPr lvl="0" rtl="0" algn="ctr">
              <a:spcBef>
                <a:spcPts val="0"/>
              </a:spcBef>
              <a:spcAft>
                <a:spcPts val="0"/>
              </a:spcAft>
              <a:buClr>
                <a:schemeClr val="dk2"/>
              </a:buClr>
              <a:buSzPts val="18100"/>
              <a:buNone/>
              <a:defRPr sz="18100">
                <a:solidFill>
                  <a:schemeClr val="dk2"/>
                </a:solidFill>
              </a:defRPr>
            </a:lvl1pPr>
            <a:lvl2pPr lvl="1" rtl="0" algn="ctr">
              <a:spcBef>
                <a:spcPts val="0"/>
              </a:spcBef>
              <a:spcAft>
                <a:spcPts val="0"/>
              </a:spcAft>
              <a:buClr>
                <a:schemeClr val="dk2"/>
              </a:buClr>
              <a:buSzPts val="18100"/>
              <a:buNone/>
              <a:defRPr sz="18100">
                <a:solidFill>
                  <a:schemeClr val="dk2"/>
                </a:solidFill>
              </a:defRPr>
            </a:lvl2pPr>
            <a:lvl3pPr lvl="2" rtl="0" algn="ctr">
              <a:spcBef>
                <a:spcPts val="0"/>
              </a:spcBef>
              <a:spcAft>
                <a:spcPts val="0"/>
              </a:spcAft>
              <a:buClr>
                <a:schemeClr val="dk2"/>
              </a:buClr>
              <a:buSzPts val="18100"/>
              <a:buNone/>
              <a:defRPr sz="18100">
                <a:solidFill>
                  <a:schemeClr val="dk2"/>
                </a:solidFill>
              </a:defRPr>
            </a:lvl3pPr>
            <a:lvl4pPr lvl="3" rtl="0" algn="ctr">
              <a:spcBef>
                <a:spcPts val="0"/>
              </a:spcBef>
              <a:spcAft>
                <a:spcPts val="0"/>
              </a:spcAft>
              <a:buClr>
                <a:schemeClr val="dk2"/>
              </a:buClr>
              <a:buSzPts val="18100"/>
              <a:buNone/>
              <a:defRPr sz="18100">
                <a:solidFill>
                  <a:schemeClr val="dk2"/>
                </a:solidFill>
              </a:defRPr>
            </a:lvl4pPr>
            <a:lvl5pPr lvl="4" rtl="0" algn="ctr">
              <a:spcBef>
                <a:spcPts val="0"/>
              </a:spcBef>
              <a:spcAft>
                <a:spcPts val="0"/>
              </a:spcAft>
              <a:buClr>
                <a:schemeClr val="dk2"/>
              </a:buClr>
              <a:buSzPts val="18100"/>
              <a:buNone/>
              <a:defRPr sz="18100">
                <a:solidFill>
                  <a:schemeClr val="dk2"/>
                </a:solidFill>
              </a:defRPr>
            </a:lvl5pPr>
            <a:lvl6pPr lvl="5" rtl="0" algn="ctr">
              <a:spcBef>
                <a:spcPts val="0"/>
              </a:spcBef>
              <a:spcAft>
                <a:spcPts val="0"/>
              </a:spcAft>
              <a:buClr>
                <a:schemeClr val="dk2"/>
              </a:buClr>
              <a:buSzPts val="18100"/>
              <a:buNone/>
              <a:defRPr sz="18100">
                <a:solidFill>
                  <a:schemeClr val="dk2"/>
                </a:solidFill>
              </a:defRPr>
            </a:lvl6pPr>
            <a:lvl7pPr lvl="6" rtl="0" algn="ctr">
              <a:spcBef>
                <a:spcPts val="0"/>
              </a:spcBef>
              <a:spcAft>
                <a:spcPts val="0"/>
              </a:spcAft>
              <a:buClr>
                <a:schemeClr val="dk2"/>
              </a:buClr>
              <a:buSzPts val="18100"/>
              <a:buNone/>
              <a:defRPr sz="18100">
                <a:solidFill>
                  <a:schemeClr val="dk2"/>
                </a:solidFill>
              </a:defRPr>
            </a:lvl7pPr>
            <a:lvl8pPr lvl="7" rtl="0" algn="ctr">
              <a:spcBef>
                <a:spcPts val="0"/>
              </a:spcBef>
              <a:spcAft>
                <a:spcPts val="0"/>
              </a:spcAft>
              <a:buClr>
                <a:schemeClr val="dk2"/>
              </a:buClr>
              <a:buSzPts val="18100"/>
              <a:buNone/>
              <a:defRPr sz="18100">
                <a:solidFill>
                  <a:schemeClr val="dk2"/>
                </a:solidFill>
              </a:defRPr>
            </a:lvl8pPr>
            <a:lvl9pPr lvl="8" rtl="0" algn="ctr">
              <a:spcBef>
                <a:spcPts val="0"/>
              </a:spcBef>
              <a:spcAft>
                <a:spcPts val="0"/>
              </a:spcAft>
              <a:buClr>
                <a:schemeClr val="dk2"/>
              </a:buClr>
              <a:buSzPts val="18100"/>
              <a:buNone/>
              <a:defRPr sz="18100">
                <a:solidFill>
                  <a:schemeClr val="dk2"/>
                </a:solidFill>
              </a:defRPr>
            </a:lvl9pPr>
          </a:lstStyle>
          <a:p>
            <a:r>
              <a:t>xx%</a:t>
            </a:r>
          </a:p>
        </p:txBody>
      </p:sp>
      <p:sp>
        <p:nvSpPr>
          <p:cNvPr id="148" name="Google Shape;148;p23"/>
          <p:cNvSpPr txBox="1"/>
          <p:nvPr>
            <p:ph idx="1" type="body"/>
          </p:nvPr>
        </p:nvSpPr>
        <p:spPr>
          <a:xfrm>
            <a:off x="2771700" y="5727700"/>
            <a:ext cx="12744900" cy="1282200"/>
          </a:xfrm>
          <a:prstGeom prst="rect">
            <a:avLst/>
          </a:prstGeom>
        </p:spPr>
        <p:txBody>
          <a:bodyPr anchorCtr="0" anchor="t" bIns="191900" lIns="191900" spcFirstLastPara="1" rIns="191900" wrap="square" tIns="191900">
            <a:noAutofit/>
          </a:bodyPr>
          <a:lstStyle>
            <a:lvl1pPr indent="-406400" lvl="0" marL="457200" rtl="0" algn="ctr">
              <a:spcBef>
                <a:spcPts val="0"/>
              </a:spcBef>
              <a:spcAft>
                <a:spcPts val="0"/>
              </a:spcAft>
              <a:buSzPts val="2800"/>
              <a:buChar char="●"/>
              <a:defRPr/>
            </a:lvl1pPr>
            <a:lvl2pPr indent="-374650" lvl="1" marL="914400" rtl="0" algn="ctr">
              <a:spcBef>
                <a:spcPts val="3400"/>
              </a:spcBef>
              <a:spcAft>
                <a:spcPts val="0"/>
              </a:spcAft>
              <a:buSzPts val="2300"/>
              <a:buChar char="○"/>
              <a:defRPr/>
            </a:lvl2pPr>
            <a:lvl3pPr indent="-374650" lvl="2" marL="1371600" rtl="0" algn="ctr">
              <a:spcBef>
                <a:spcPts val="3400"/>
              </a:spcBef>
              <a:spcAft>
                <a:spcPts val="0"/>
              </a:spcAft>
              <a:buSzPts val="2300"/>
              <a:buChar char="■"/>
              <a:defRPr/>
            </a:lvl3pPr>
            <a:lvl4pPr indent="-374650" lvl="3" marL="1828800" rtl="0" algn="ctr">
              <a:spcBef>
                <a:spcPts val="3400"/>
              </a:spcBef>
              <a:spcAft>
                <a:spcPts val="0"/>
              </a:spcAft>
              <a:buSzPts val="2300"/>
              <a:buChar char="●"/>
              <a:defRPr/>
            </a:lvl4pPr>
            <a:lvl5pPr indent="-374650" lvl="4" marL="2286000" rtl="0" algn="ctr">
              <a:spcBef>
                <a:spcPts val="3400"/>
              </a:spcBef>
              <a:spcAft>
                <a:spcPts val="0"/>
              </a:spcAft>
              <a:buSzPts val="2300"/>
              <a:buChar char="○"/>
              <a:defRPr/>
            </a:lvl5pPr>
            <a:lvl6pPr indent="-374650" lvl="5" marL="2743200" rtl="0" algn="ctr">
              <a:spcBef>
                <a:spcPts val="3400"/>
              </a:spcBef>
              <a:spcAft>
                <a:spcPts val="0"/>
              </a:spcAft>
              <a:buSzPts val="2300"/>
              <a:buChar char="■"/>
              <a:defRPr/>
            </a:lvl6pPr>
            <a:lvl7pPr indent="-374650" lvl="6" marL="3200400" rtl="0" algn="ctr">
              <a:spcBef>
                <a:spcPts val="3400"/>
              </a:spcBef>
              <a:spcAft>
                <a:spcPts val="0"/>
              </a:spcAft>
              <a:buSzPts val="2300"/>
              <a:buChar char="●"/>
              <a:defRPr/>
            </a:lvl7pPr>
            <a:lvl8pPr indent="-374650" lvl="7" marL="3657600" rtl="0" algn="ctr">
              <a:spcBef>
                <a:spcPts val="3400"/>
              </a:spcBef>
              <a:spcAft>
                <a:spcPts val="0"/>
              </a:spcAft>
              <a:buSzPts val="2300"/>
              <a:buChar char="○"/>
              <a:defRPr/>
            </a:lvl8pPr>
            <a:lvl9pPr indent="-374650" lvl="8" marL="4114800" rtl="0" algn="ctr">
              <a:spcBef>
                <a:spcPts val="3400"/>
              </a:spcBef>
              <a:spcAft>
                <a:spcPts val="3400"/>
              </a:spcAft>
              <a:buSzPts val="2300"/>
              <a:buChar char="■"/>
              <a:defRPr/>
            </a:lvl9pPr>
          </a:lstStyle>
          <a:p/>
        </p:txBody>
      </p:sp>
      <p:sp>
        <p:nvSpPr>
          <p:cNvPr id="149" name="Google Shape;149;p23"/>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p24"/>
          <p:cNvSpPr txBox="1"/>
          <p:nvPr>
            <p:ph idx="12" type="sldNum"/>
          </p:nvPr>
        </p:nvSpPr>
        <p:spPr>
          <a:xfrm>
            <a:off x="16781467" y="9087337"/>
            <a:ext cx="1097100" cy="786900"/>
          </a:xfrm>
          <a:prstGeom prst="rect">
            <a:avLst/>
          </a:prstGeom>
        </p:spPr>
        <p:txBody>
          <a:bodyPr anchorCtr="0" anchor="ctr" bIns="191900" lIns="191900" spcFirstLastPara="1" rIns="191900" wrap="square" tIns="19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3400" y="890050"/>
            <a:ext cx="17041500" cy="1145400"/>
          </a:xfrm>
          <a:prstGeom prst="rect">
            <a:avLst/>
          </a:prstGeom>
        </p:spPr>
        <p:txBody>
          <a:bodyPr anchorCtr="0" anchor="t" bIns="174000" lIns="174000" spcFirstLastPara="1" rIns="174000" wrap="square" tIns="174000">
            <a:no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18" name="Google Shape;18;p4"/>
          <p:cNvSpPr txBox="1"/>
          <p:nvPr>
            <p:ph idx="1" type="body"/>
          </p:nvPr>
        </p:nvSpPr>
        <p:spPr>
          <a:xfrm>
            <a:off x="623400" y="2304950"/>
            <a:ext cx="17041500" cy="6832800"/>
          </a:xfrm>
          <a:prstGeom prst="rect">
            <a:avLst/>
          </a:prstGeom>
        </p:spPr>
        <p:txBody>
          <a:bodyPr anchorCtr="0" anchor="t" bIns="174000" lIns="174000" spcFirstLastPara="1" rIns="174000" wrap="square" tIns="174000">
            <a:noAutofit/>
          </a:bodyPr>
          <a:lstStyle>
            <a:lvl1pPr indent="-450850" lvl="0" marL="457200">
              <a:spcBef>
                <a:spcPts val="0"/>
              </a:spcBef>
              <a:spcAft>
                <a:spcPts val="0"/>
              </a:spcAft>
              <a:buSzPts val="3500"/>
              <a:buChar char="●"/>
              <a:defRPr/>
            </a:lvl1pPr>
            <a:lvl2pPr indent="-393700" lvl="1" marL="914400">
              <a:spcBef>
                <a:spcPts val="3100"/>
              </a:spcBef>
              <a:spcAft>
                <a:spcPts val="0"/>
              </a:spcAft>
              <a:buSzPts val="2600"/>
              <a:buChar char="○"/>
              <a:defRPr/>
            </a:lvl2pPr>
            <a:lvl3pPr indent="-393700" lvl="2" marL="1371600">
              <a:spcBef>
                <a:spcPts val="3100"/>
              </a:spcBef>
              <a:spcAft>
                <a:spcPts val="0"/>
              </a:spcAft>
              <a:buSzPts val="2600"/>
              <a:buChar char="■"/>
              <a:defRPr/>
            </a:lvl3pPr>
            <a:lvl4pPr indent="-393700" lvl="3" marL="1828800">
              <a:spcBef>
                <a:spcPts val="3100"/>
              </a:spcBef>
              <a:spcAft>
                <a:spcPts val="0"/>
              </a:spcAft>
              <a:buSzPts val="2600"/>
              <a:buChar char="●"/>
              <a:defRPr/>
            </a:lvl4pPr>
            <a:lvl5pPr indent="-393700" lvl="4" marL="2286000">
              <a:spcBef>
                <a:spcPts val="3100"/>
              </a:spcBef>
              <a:spcAft>
                <a:spcPts val="0"/>
              </a:spcAft>
              <a:buSzPts val="2600"/>
              <a:buChar char="○"/>
              <a:defRPr/>
            </a:lvl5pPr>
            <a:lvl6pPr indent="-393700" lvl="5" marL="2743200">
              <a:spcBef>
                <a:spcPts val="3100"/>
              </a:spcBef>
              <a:spcAft>
                <a:spcPts val="0"/>
              </a:spcAft>
              <a:buSzPts val="2600"/>
              <a:buChar char="■"/>
              <a:defRPr/>
            </a:lvl6pPr>
            <a:lvl7pPr indent="-393700" lvl="6" marL="3200400">
              <a:spcBef>
                <a:spcPts val="3100"/>
              </a:spcBef>
              <a:spcAft>
                <a:spcPts val="0"/>
              </a:spcAft>
              <a:buSzPts val="2600"/>
              <a:buChar char="●"/>
              <a:defRPr/>
            </a:lvl7pPr>
            <a:lvl8pPr indent="-393700" lvl="7" marL="3657600">
              <a:spcBef>
                <a:spcPts val="3100"/>
              </a:spcBef>
              <a:spcAft>
                <a:spcPts val="0"/>
              </a:spcAft>
              <a:buSzPts val="2600"/>
              <a:buChar char="○"/>
              <a:defRPr/>
            </a:lvl8pPr>
            <a:lvl9pPr indent="-393700" lvl="8" marL="4114800">
              <a:spcBef>
                <a:spcPts val="3100"/>
              </a:spcBef>
              <a:spcAft>
                <a:spcPts val="3100"/>
              </a:spcAft>
              <a:buSzPts val="2600"/>
              <a:buChar char="■"/>
              <a:defRPr/>
            </a:lvl9pPr>
          </a:lstStyle>
          <a:p/>
        </p:txBody>
      </p:sp>
      <p:sp>
        <p:nvSpPr>
          <p:cNvPr id="19" name="Google Shape;19;p4"/>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3400" y="890050"/>
            <a:ext cx="17041500" cy="1145400"/>
          </a:xfrm>
          <a:prstGeom prst="rect">
            <a:avLst/>
          </a:prstGeom>
        </p:spPr>
        <p:txBody>
          <a:bodyPr anchorCtr="0" anchor="t" bIns="174000" lIns="174000" spcFirstLastPara="1" rIns="174000" wrap="square" tIns="174000">
            <a:no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22" name="Google Shape;22;p5"/>
          <p:cNvSpPr txBox="1"/>
          <p:nvPr>
            <p:ph idx="1" type="body"/>
          </p:nvPr>
        </p:nvSpPr>
        <p:spPr>
          <a:xfrm>
            <a:off x="623400" y="2304950"/>
            <a:ext cx="7999500" cy="6832800"/>
          </a:xfrm>
          <a:prstGeom prst="rect">
            <a:avLst/>
          </a:prstGeom>
        </p:spPr>
        <p:txBody>
          <a:bodyPr anchorCtr="0" anchor="t" bIns="174000" lIns="174000" spcFirstLastPara="1" rIns="174000" wrap="square" tIns="174000">
            <a:noAutofit/>
          </a:bodyPr>
          <a:lstStyle>
            <a:lvl1pPr indent="-393700" lvl="0" marL="457200">
              <a:spcBef>
                <a:spcPts val="0"/>
              </a:spcBef>
              <a:spcAft>
                <a:spcPts val="0"/>
              </a:spcAft>
              <a:buSzPts val="2600"/>
              <a:buChar char="●"/>
              <a:defRPr sz="2600"/>
            </a:lvl1pPr>
            <a:lvl2pPr indent="-374650" lvl="1" marL="914400">
              <a:spcBef>
                <a:spcPts val="3100"/>
              </a:spcBef>
              <a:spcAft>
                <a:spcPts val="0"/>
              </a:spcAft>
              <a:buSzPts val="2300"/>
              <a:buChar char="○"/>
              <a:defRPr sz="2300"/>
            </a:lvl2pPr>
            <a:lvl3pPr indent="-374650" lvl="2" marL="1371600">
              <a:spcBef>
                <a:spcPts val="3100"/>
              </a:spcBef>
              <a:spcAft>
                <a:spcPts val="0"/>
              </a:spcAft>
              <a:buSzPts val="2300"/>
              <a:buChar char="■"/>
              <a:defRPr sz="2300"/>
            </a:lvl3pPr>
            <a:lvl4pPr indent="-374650" lvl="3" marL="1828800">
              <a:spcBef>
                <a:spcPts val="3100"/>
              </a:spcBef>
              <a:spcAft>
                <a:spcPts val="0"/>
              </a:spcAft>
              <a:buSzPts val="2300"/>
              <a:buChar char="●"/>
              <a:defRPr sz="2300"/>
            </a:lvl4pPr>
            <a:lvl5pPr indent="-374650" lvl="4" marL="2286000">
              <a:spcBef>
                <a:spcPts val="3100"/>
              </a:spcBef>
              <a:spcAft>
                <a:spcPts val="0"/>
              </a:spcAft>
              <a:buSzPts val="2300"/>
              <a:buChar char="○"/>
              <a:defRPr sz="2300"/>
            </a:lvl5pPr>
            <a:lvl6pPr indent="-374650" lvl="5" marL="2743200">
              <a:spcBef>
                <a:spcPts val="3100"/>
              </a:spcBef>
              <a:spcAft>
                <a:spcPts val="0"/>
              </a:spcAft>
              <a:buSzPts val="2300"/>
              <a:buChar char="■"/>
              <a:defRPr sz="2300"/>
            </a:lvl6pPr>
            <a:lvl7pPr indent="-374650" lvl="6" marL="3200400">
              <a:spcBef>
                <a:spcPts val="3100"/>
              </a:spcBef>
              <a:spcAft>
                <a:spcPts val="0"/>
              </a:spcAft>
              <a:buSzPts val="2300"/>
              <a:buChar char="●"/>
              <a:defRPr sz="2300"/>
            </a:lvl7pPr>
            <a:lvl8pPr indent="-374650" lvl="7" marL="3657600">
              <a:spcBef>
                <a:spcPts val="3100"/>
              </a:spcBef>
              <a:spcAft>
                <a:spcPts val="0"/>
              </a:spcAft>
              <a:buSzPts val="2300"/>
              <a:buChar char="○"/>
              <a:defRPr sz="2300"/>
            </a:lvl8pPr>
            <a:lvl9pPr indent="-374650" lvl="8" marL="4114800">
              <a:spcBef>
                <a:spcPts val="3100"/>
              </a:spcBef>
              <a:spcAft>
                <a:spcPts val="3100"/>
              </a:spcAft>
              <a:buSzPts val="2300"/>
              <a:buChar char="■"/>
              <a:defRPr sz="2300"/>
            </a:lvl9pPr>
          </a:lstStyle>
          <a:p/>
        </p:txBody>
      </p:sp>
      <p:sp>
        <p:nvSpPr>
          <p:cNvPr id="23" name="Google Shape;23;p5"/>
          <p:cNvSpPr txBox="1"/>
          <p:nvPr>
            <p:ph idx="2" type="body"/>
          </p:nvPr>
        </p:nvSpPr>
        <p:spPr>
          <a:xfrm>
            <a:off x="9664800" y="2304950"/>
            <a:ext cx="7999500" cy="6832800"/>
          </a:xfrm>
          <a:prstGeom prst="rect">
            <a:avLst/>
          </a:prstGeom>
        </p:spPr>
        <p:txBody>
          <a:bodyPr anchorCtr="0" anchor="t" bIns="174000" lIns="174000" spcFirstLastPara="1" rIns="174000" wrap="square" tIns="174000">
            <a:noAutofit/>
          </a:bodyPr>
          <a:lstStyle>
            <a:lvl1pPr indent="-393700" lvl="0" marL="457200">
              <a:spcBef>
                <a:spcPts val="0"/>
              </a:spcBef>
              <a:spcAft>
                <a:spcPts val="0"/>
              </a:spcAft>
              <a:buSzPts val="2600"/>
              <a:buChar char="●"/>
              <a:defRPr sz="2600"/>
            </a:lvl1pPr>
            <a:lvl2pPr indent="-374650" lvl="1" marL="914400">
              <a:spcBef>
                <a:spcPts val="3100"/>
              </a:spcBef>
              <a:spcAft>
                <a:spcPts val="0"/>
              </a:spcAft>
              <a:buSzPts val="2300"/>
              <a:buChar char="○"/>
              <a:defRPr sz="2300"/>
            </a:lvl2pPr>
            <a:lvl3pPr indent="-374650" lvl="2" marL="1371600">
              <a:spcBef>
                <a:spcPts val="3100"/>
              </a:spcBef>
              <a:spcAft>
                <a:spcPts val="0"/>
              </a:spcAft>
              <a:buSzPts val="2300"/>
              <a:buChar char="■"/>
              <a:defRPr sz="2300"/>
            </a:lvl3pPr>
            <a:lvl4pPr indent="-374650" lvl="3" marL="1828800">
              <a:spcBef>
                <a:spcPts val="3100"/>
              </a:spcBef>
              <a:spcAft>
                <a:spcPts val="0"/>
              </a:spcAft>
              <a:buSzPts val="2300"/>
              <a:buChar char="●"/>
              <a:defRPr sz="2300"/>
            </a:lvl4pPr>
            <a:lvl5pPr indent="-374650" lvl="4" marL="2286000">
              <a:spcBef>
                <a:spcPts val="3100"/>
              </a:spcBef>
              <a:spcAft>
                <a:spcPts val="0"/>
              </a:spcAft>
              <a:buSzPts val="2300"/>
              <a:buChar char="○"/>
              <a:defRPr sz="2300"/>
            </a:lvl5pPr>
            <a:lvl6pPr indent="-374650" lvl="5" marL="2743200">
              <a:spcBef>
                <a:spcPts val="3100"/>
              </a:spcBef>
              <a:spcAft>
                <a:spcPts val="0"/>
              </a:spcAft>
              <a:buSzPts val="2300"/>
              <a:buChar char="■"/>
              <a:defRPr sz="2300"/>
            </a:lvl6pPr>
            <a:lvl7pPr indent="-374650" lvl="6" marL="3200400">
              <a:spcBef>
                <a:spcPts val="3100"/>
              </a:spcBef>
              <a:spcAft>
                <a:spcPts val="0"/>
              </a:spcAft>
              <a:buSzPts val="2300"/>
              <a:buChar char="●"/>
              <a:defRPr sz="2300"/>
            </a:lvl7pPr>
            <a:lvl8pPr indent="-374650" lvl="7" marL="3657600">
              <a:spcBef>
                <a:spcPts val="3100"/>
              </a:spcBef>
              <a:spcAft>
                <a:spcPts val="0"/>
              </a:spcAft>
              <a:buSzPts val="2300"/>
              <a:buChar char="○"/>
              <a:defRPr sz="2300"/>
            </a:lvl8pPr>
            <a:lvl9pPr indent="-374650" lvl="8" marL="4114800">
              <a:spcBef>
                <a:spcPts val="3100"/>
              </a:spcBef>
              <a:spcAft>
                <a:spcPts val="3100"/>
              </a:spcAft>
              <a:buSzPts val="2300"/>
              <a:buChar char="■"/>
              <a:defRPr sz="2300"/>
            </a:lvl9pPr>
          </a:lstStyle>
          <a:p/>
        </p:txBody>
      </p:sp>
      <p:sp>
        <p:nvSpPr>
          <p:cNvPr id="24" name="Google Shape;24;p5"/>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3400" y="890050"/>
            <a:ext cx="17041500" cy="1145400"/>
          </a:xfrm>
          <a:prstGeom prst="rect">
            <a:avLst/>
          </a:prstGeom>
        </p:spPr>
        <p:txBody>
          <a:bodyPr anchorCtr="0" anchor="t" bIns="174000" lIns="174000" spcFirstLastPara="1" rIns="174000" wrap="square" tIns="174000">
            <a:noAutofit/>
          </a:bodyPr>
          <a:lstStyle>
            <a:lvl1pPr lvl="0">
              <a:spcBef>
                <a:spcPts val="0"/>
              </a:spcBef>
              <a:spcAft>
                <a:spcPts val="0"/>
              </a:spcAft>
              <a:buSzPts val="5400"/>
              <a:buNone/>
              <a:defRPr/>
            </a:lvl1pPr>
            <a:lvl2pPr lvl="1">
              <a:spcBef>
                <a:spcPts val="0"/>
              </a:spcBef>
              <a:spcAft>
                <a:spcPts val="0"/>
              </a:spcAft>
              <a:buSzPts val="5400"/>
              <a:buNone/>
              <a:defRPr/>
            </a:lvl2pPr>
            <a:lvl3pPr lvl="2">
              <a:spcBef>
                <a:spcPts val="0"/>
              </a:spcBef>
              <a:spcAft>
                <a:spcPts val="0"/>
              </a:spcAft>
              <a:buSzPts val="5400"/>
              <a:buNone/>
              <a:defRPr/>
            </a:lvl3pPr>
            <a:lvl4pPr lvl="3">
              <a:spcBef>
                <a:spcPts val="0"/>
              </a:spcBef>
              <a:spcAft>
                <a:spcPts val="0"/>
              </a:spcAft>
              <a:buSzPts val="5400"/>
              <a:buNone/>
              <a:defRPr/>
            </a:lvl4pPr>
            <a:lvl5pPr lvl="4">
              <a:spcBef>
                <a:spcPts val="0"/>
              </a:spcBef>
              <a:spcAft>
                <a:spcPts val="0"/>
              </a:spcAft>
              <a:buSzPts val="5400"/>
              <a:buNone/>
              <a:defRPr/>
            </a:lvl5pPr>
            <a:lvl6pPr lvl="5">
              <a:spcBef>
                <a:spcPts val="0"/>
              </a:spcBef>
              <a:spcAft>
                <a:spcPts val="0"/>
              </a:spcAft>
              <a:buSzPts val="5400"/>
              <a:buNone/>
              <a:defRPr/>
            </a:lvl6pPr>
            <a:lvl7pPr lvl="6">
              <a:spcBef>
                <a:spcPts val="0"/>
              </a:spcBef>
              <a:spcAft>
                <a:spcPts val="0"/>
              </a:spcAft>
              <a:buSzPts val="5400"/>
              <a:buNone/>
              <a:defRPr/>
            </a:lvl7pPr>
            <a:lvl8pPr lvl="7">
              <a:spcBef>
                <a:spcPts val="0"/>
              </a:spcBef>
              <a:spcAft>
                <a:spcPts val="0"/>
              </a:spcAft>
              <a:buSzPts val="5400"/>
              <a:buNone/>
              <a:defRPr/>
            </a:lvl8pPr>
            <a:lvl9pPr lvl="8">
              <a:spcBef>
                <a:spcPts val="0"/>
              </a:spcBef>
              <a:spcAft>
                <a:spcPts val="0"/>
              </a:spcAft>
              <a:buSzPts val="5400"/>
              <a:buNone/>
              <a:defRPr/>
            </a:lvl9pPr>
          </a:lstStyle>
          <a:p/>
        </p:txBody>
      </p:sp>
      <p:sp>
        <p:nvSpPr>
          <p:cNvPr id="27" name="Google Shape;27;p6"/>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3400" y="1111200"/>
            <a:ext cx="5615700" cy="1511400"/>
          </a:xfrm>
          <a:prstGeom prst="rect">
            <a:avLst/>
          </a:prstGeom>
        </p:spPr>
        <p:txBody>
          <a:bodyPr anchorCtr="0" anchor="b" bIns="174000" lIns="174000" spcFirstLastPara="1" rIns="174000" wrap="square" tIns="174000">
            <a:noAutofit/>
          </a:bodyPr>
          <a:lstStyle>
            <a:lvl1pPr lvl="0">
              <a:spcBef>
                <a:spcPts val="0"/>
              </a:spcBef>
              <a:spcAft>
                <a:spcPts val="0"/>
              </a:spcAft>
              <a:buSzPts val="4600"/>
              <a:buNone/>
              <a:defRPr sz="4600"/>
            </a:lvl1pPr>
            <a:lvl2pPr lvl="1">
              <a:spcBef>
                <a:spcPts val="0"/>
              </a:spcBef>
              <a:spcAft>
                <a:spcPts val="0"/>
              </a:spcAft>
              <a:buSzPts val="4600"/>
              <a:buNone/>
              <a:defRPr sz="4600"/>
            </a:lvl2pPr>
            <a:lvl3pPr lvl="2">
              <a:spcBef>
                <a:spcPts val="0"/>
              </a:spcBef>
              <a:spcAft>
                <a:spcPts val="0"/>
              </a:spcAft>
              <a:buSzPts val="4600"/>
              <a:buNone/>
              <a:defRPr sz="4600"/>
            </a:lvl3pPr>
            <a:lvl4pPr lvl="3">
              <a:spcBef>
                <a:spcPts val="0"/>
              </a:spcBef>
              <a:spcAft>
                <a:spcPts val="0"/>
              </a:spcAft>
              <a:buSzPts val="4600"/>
              <a:buNone/>
              <a:defRPr sz="4600"/>
            </a:lvl4pPr>
            <a:lvl5pPr lvl="4">
              <a:spcBef>
                <a:spcPts val="0"/>
              </a:spcBef>
              <a:spcAft>
                <a:spcPts val="0"/>
              </a:spcAft>
              <a:buSzPts val="4600"/>
              <a:buNone/>
              <a:defRPr sz="4600"/>
            </a:lvl5pPr>
            <a:lvl6pPr lvl="5">
              <a:spcBef>
                <a:spcPts val="0"/>
              </a:spcBef>
              <a:spcAft>
                <a:spcPts val="0"/>
              </a:spcAft>
              <a:buSzPts val="4600"/>
              <a:buNone/>
              <a:defRPr sz="4600"/>
            </a:lvl6pPr>
            <a:lvl7pPr lvl="6">
              <a:spcBef>
                <a:spcPts val="0"/>
              </a:spcBef>
              <a:spcAft>
                <a:spcPts val="0"/>
              </a:spcAft>
              <a:buSzPts val="4600"/>
              <a:buNone/>
              <a:defRPr sz="4600"/>
            </a:lvl7pPr>
            <a:lvl8pPr lvl="7">
              <a:spcBef>
                <a:spcPts val="0"/>
              </a:spcBef>
              <a:spcAft>
                <a:spcPts val="0"/>
              </a:spcAft>
              <a:buSzPts val="4600"/>
              <a:buNone/>
              <a:defRPr sz="4600"/>
            </a:lvl8pPr>
            <a:lvl9pPr lvl="8">
              <a:spcBef>
                <a:spcPts val="0"/>
              </a:spcBef>
              <a:spcAft>
                <a:spcPts val="0"/>
              </a:spcAft>
              <a:buSzPts val="4600"/>
              <a:buNone/>
              <a:defRPr sz="4600"/>
            </a:lvl9pPr>
          </a:lstStyle>
          <a:p/>
        </p:txBody>
      </p:sp>
      <p:sp>
        <p:nvSpPr>
          <p:cNvPr id="30" name="Google Shape;30;p7"/>
          <p:cNvSpPr txBox="1"/>
          <p:nvPr>
            <p:ph idx="1" type="body"/>
          </p:nvPr>
        </p:nvSpPr>
        <p:spPr>
          <a:xfrm>
            <a:off x="623400" y="2779200"/>
            <a:ext cx="5615700" cy="6358500"/>
          </a:xfrm>
          <a:prstGeom prst="rect">
            <a:avLst/>
          </a:prstGeom>
        </p:spPr>
        <p:txBody>
          <a:bodyPr anchorCtr="0" anchor="t" bIns="174000" lIns="174000" spcFirstLastPara="1" rIns="174000" wrap="square" tIns="174000">
            <a:noAutofit/>
          </a:bodyPr>
          <a:lstStyle>
            <a:lvl1pPr indent="-374650" lvl="0" marL="457200">
              <a:spcBef>
                <a:spcPts val="0"/>
              </a:spcBef>
              <a:spcAft>
                <a:spcPts val="0"/>
              </a:spcAft>
              <a:buSzPts val="2300"/>
              <a:buChar char="●"/>
              <a:defRPr sz="2300"/>
            </a:lvl1pPr>
            <a:lvl2pPr indent="-374650" lvl="1" marL="914400">
              <a:spcBef>
                <a:spcPts val="3100"/>
              </a:spcBef>
              <a:spcAft>
                <a:spcPts val="0"/>
              </a:spcAft>
              <a:buSzPts val="2300"/>
              <a:buChar char="○"/>
              <a:defRPr sz="2300"/>
            </a:lvl2pPr>
            <a:lvl3pPr indent="-374650" lvl="2" marL="1371600">
              <a:spcBef>
                <a:spcPts val="3100"/>
              </a:spcBef>
              <a:spcAft>
                <a:spcPts val="0"/>
              </a:spcAft>
              <a:buSzPts val="2300"/>
              <a:buChar char="■"/>
              <a:defRPr sz="2300"/>
            </a:lvl3pPr>
            <a:lvl4pPr indent="-374650" lvl="3" marL="1828800">
              <a:spcBef>
                <a:spcPts val="3100"/>
              </a:spcBef>
              <a:spcAft>
                <a:spcPts val="0"/>
              </a:spcAft>
              <a:buSzPts val="2300"/>
              <a:buChar char="●"/>
              <a:defRPr sz="2300"/>
            </a:lvl4pPr>
            <a:lvl5pPr indent="-374650" lvl="4" marL="2286000">
              <a:spcBef>
                <a:spcPts val="3100"/>
              </a:spcBef>
              <a:spcAft>
                <a:spcPts val="0"/>
              </a:spcAft>
              <a:buSzPts val="2300"/>
              <a:buChar char="○"/>
              <a:defRPr sz="2300"/>
            </a:lvl5pPr>
            <a:lvl6pPr indent="-374650" lvl="5" marL="2743200">
              <a:spcBef>
                <a:spcPts val="3100"/>
              </a:spcBef>
              <a:spcAft>
                <a:spcPts val="0"/>
              </a:spcAft>
              <a:buSzPts val="2300"/>
              <a:buChar char="■"/>
              <a:defRPr sz="2300"/>
            </a:lvl6pPr>
            <a:lvl7pPr indent="-374650" lvl="6" marL="3200400">
              <a:spcBef>
                <a:spcPts val="3100"/>
              </a:spcBef>
              <a:spcAft>
                <a:spcPts val="0"/>
              </a:spcAft>
              <a:buSzPts val="2300"/>
              <a:buChar char="●"/>
              <a:defRPr sz="2300"/>
            </a:lvl7pPr>
            <a:lvl8pPr indent="-374650" lvl="7" marL="3657600">
              <a:spcBef>
                <a:spcPts val="3100"/>
              </a:spcBef>
              <a:spcAft>
                <a:spcPts val="0"/>
              </a:spcAft>
              <a:buSzPts val="2300"/>
              <a:buChar char="○"/>
              <a:defRPr sz="2300"/>
            </a:lvl8pPr>
            <a:lvl9pPr indent="-374650" lvl="8" marL="4114800">
              <a:spcBef>
                <a:spcPts val="3100"/>
              </a:spcBef>
              <a:spcAft>
                <a:spcPts val="3100"/>
              </a:spcAft>
              <a:buSzPts val="2300"/>
              <a:buChar char="■"/>
              <a:defRPr sz="2300"/>
            </a:lvl9pPr>
          </a:lstStyle>
          <a:p/>
        </p:txBody>
      </p:sp>
      <p:sp>
        <p:nvSpPr>
          <p:cNvPr id="31" name="Google Shape;31;p7"/>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0500" y="900300"/>
            <a:ext cx="12736200" cy="8181300"/>
          </a:xfrm>
          <a:prstGeom prst="rect">
            <a:avLst/>
          </a:prstGeom>
        </p:spPr>
        <p:txBody>
          <a:bodyPr anchorCtr="0" anchor="ctr" bIns="174000" lIns="174000" spcFirstLastPara="1" rIns="174000" wrap="square" tIns="174000">
            <a:noAutofit/>
          </a:bodyPr>
          <a:lstStyle>
            <a:lvl1pPr lvl="0">
              <a:spcBef>
                <a:spcPts val="0"/>
              </a:spcBef>
              <a:spcAft>
                <a:spcPts val="0"/>
              </a:spcAft>
              <a:buSzPts val="8900"/>
              <a:buNone/>
              <a:defRPr sz="8900"/>
            </a:lvl1pPr>
            <a:lvl2pPr lvl="1">
              <a:spcBef>
                <a:spcPts val="0"/>
              </a:spcBef>
              <a:spcAft>
                <a:spcPts val="0"/>
              </a:spcAft>
              <a:buSzPts val="8900"/>
              <a:buNone/>
              <a:defRPr sz="8900"/>
            </a:lvl2pPr>
            <a:lvl3pPr lvl="2">
              <a:spcBef>
                <a:spcPts val="0"/>
              </a:spcBef>
              <a:spcAft>
                <a:spcPts val="0"/>
              </a:spcAft>
              <a:buSzPts val="8900"/>
              <a:buNone/>
              <a:defRPr sz="8900"/>
            </a:lvl3pPr>
            <a:lvl4pPr lvl="3">
              <a:spcBef>
                <a:spcPts val="0"/>
              </a:spcBef>
              <a:spcAft>
                <a:spcPts val="0"/>
              </a:spcAft>
              <a:buSzPts val="8900"/>
              <a:buNone/>
              <a:defRPr sz="8900"/>
            </a:lvl4pPr>
            <a:lvl5pPr lvl="4">
              <a:spcBef>
                <a:spcPts val="0"/>
              </a:spcBef>
              <a:spcAft>
                <a:spcPts val="0"/>
              </a:spcAft>
              <a:buSzPts val="8900"/>
              <a:buNone/>
              <a:defRPr sz="8900"/>
            </a:lvl5pPr>
            <a:lvl6pPr lvl="5">
              <a:spcBef>
                <a:spcPts val="0"/>
              </a:spcBef>
              <a:spcAft>
                <a:spcPts val="0"/>
              </a:spcAft>
              <a:buSzPts val="8900"/>
              <a:buNone/>
              <a:defRPr sz="8900"/>
            </a:lvl6pPr>
            <a:lvl7pPr lvl="6">
              <a:spcBef>
                <a:spcPts val="0"/>
              </a:spcBef>
              <a:spcAft>
                <a:spcPts val="0"/>
              </a:spcAft>
              <a:buSzPts val="8900"/>
              <a:buNone/>
              <a:defRPr sz="8900"/>
            </a:lvl7pPr>
            <a:lvl8pPr lvl="7">
              <a:spcBef>
                <a:spcPts val="0"/>
              </a:spcBef>
              <a:spcAft>
                <a:spcPts val="0"/>
              </a:spcAft>
              <a:buSzPts val="8900"/>
              <a:buNone/>
              <a:defRPr sz="8900"/>
            </a:lvl8pPr>
            <a:lvl9pPr lvl="8">
              <a:spcBef>
                <a:spcPts val="0"/>
              </a:spcBef>
              <a:spcAft>
                <a:spcPts val="0"/>
              </a:spcAft>
              <a:buSzPts val="8900"/>
              <a:buNone/>
              <a:defRPr sz="8900"/>
            </a:lvl9pPr>
          </a:lstStyle>
          <a:p/>
        </p:txBody>
      </p:sp>
      <p:sp>
        <p:nvSpPr>
          <p:cNvPr id="34" name="Google Shape;34;p8"/>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44000" y="-250"/>
            <a:ext cx="9143700" cy="10286400"/>
          </a:xfrm>
          <a:prstGeom prst="rect">
            <a:avLst/>
          </a:prstGeom>
          <a:solidFill>
            <a:schemeClr val="lt2"/>
          </a:solidFill>
          <a:ln>
            <a:noFill/>
          </a:ln>
        </p:spPr>
        <p:txBody>
          <a:bodyPr anchorCtr="0" anchor="ctr" bIns="174000" lIns="174000" spcFirstLastPara="1" rIns="174000" wrap="square" tIns="1740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31000" y="2466350"/>
            <a:ext cx="8090100" cy="2965200"/>
          </a:xfrm>
          <a:prstGeom prst="rect">
            <a:avLst/>
          </a:prstGeom>
        </p:spPr>
        <p:txBody>
          <a:bodyPr anchorCtr="0" anchor="b" bIns="174000" lIns="174000" spcFirstLastPara="1" rIns="174000" wrap="square" tIns="17400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38" name="Google Shape;38;p9"/>
          <p:cNvSpPr txBox="1"/>
          <p:nvPr>
            <p:ph idx="1" type="subTitle"/>
          </p:nvPr>
        </p:nvSpPr>
        <p:spPr>
          <a:xfrm>
            <a:off x="531000" y="5606150"/>
            <a:ext cx="8090100" cy="2470200"/>
          </a:xfrm>
          <a:prstGeom prst="rect">
            <a:avLst/>
          </a:prstGeom>
        </p:spPr>
        <p:txBody>
          <a:bodyPr anchorCtr="0" anchor="t" bIns="174000" lIns="174000" spcFirstLastPara="1" rIns="174000" wrap="square" tIns="17400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9" name="Google Shape;39;p9"/>
          <p:cNvSpPr txBox="1"/>
          <p:nvPr>
            <p:ph idx="2" type="body"/>
          </p:nvPr>
        </p:nvSpPr>
        <p:spPr>
          <a:xfrm>
            <a:off x="9879000" y="1448150"/>
            <a:ext cx="7673700" cy="7390200"/>
          </a:xfrm>
          <a:prstGeom prst="rect">
            <a:avLst/>
          </a:prstGeom>
        </p:spPr>
        <p:txBody>
          <a:bodyPr anchorCtr="0" anchor="ctr" bIns="174000" lIns="174000" spcFirstLastPara="1" rIns="174000" wrap="square" tIns="174000">
            <a:noAutofit/>
          </a:bodyPr>
          <a:lstStyle>
            <a:lvl1pPr indent="-450850" lvl="0" marL="457200">
              <a:spcBef>
                <a:spcPts val="0"/>
              </a:spcBef>
              <a:spcAft>
                <a:spcPts val="0"/>
              </a:spcAft>
              <a:buSzPts val="3500"/>
              <a:buChar char="●"/>
              <a:defRPr/>
            </a:lvl1pPr>
            <a:lvl2pPr indent="-393700" lvl="1" marL="914400">
              <a:spcBef>
                <a:spcPts val="3100"/>
              </a:spcBef>
              <a:spcAft>
                <a:spcPts val="0"/>
              </a:spcAft>
              <a:buSzPts val="2600"/>
              <a:buChar char="○"/>
              <a:defRPr/>
            </a:lvl2pPr>
            <a:lvl3pPr indent="-393700" lvl="2" marL="1371600">
              <a:spcBef>
                <a:spcPts val="3100"/>
              </a:spcBef>
              <a:spcAft>
                <a:spcPts val="0"/>
              </a:spcAft>
              <a:buSzPts val="2600"/>
              <a:buChar char="■"/>
              <a:defRPr/>
            </a:lvl3pPr>
            <a:lvl4pPr indent="-393700" lvl="3" marL="1828800">
              <a:spcBef>
                <a:spcPts val="3100"/>
              </a:spcBef>
              <a:spcAft>
                <a:spcPts val="0"/>
              </a:spcAft>
              <a:buSzPts val="2600"/>
              <a:buChar char="●"/>
              <a:defRPr/>
            </a:lvl4pPr>
            <a:lvl5pPr indent="-393700" lvl="4" marL="2286000">
              <a:spcBef>
                <a:spcPts val="3100"/>
              </a:spcBef>
              <a:spcAft>
                <a:spcPts val="0"/>
              </a:spcAft>
              <a:buSzPts val="2600"/>
              <a:buChar char="○"/>
              <a:defRPr/>
            </a:lvl5pPr>
            <a:lvl6pPr indent="-393700" lvl="5" marL="2743200">
              <a:spcBef>
                <a:spcPts val="3100"/>
              </a:spcBef>
              <a:spcAft>
                <a:spcPts val="0"/>
              </a:spcAft>
              <a:buSzPts val="2600"/>
              <a:buChar char="■"/>
              <a:defRPr/>
            </a:lvl6pPr>
            <a:lvl7pPr indent="-393700" lvl="6" marL="3200400">
              <a:spcBef>
                <a:spcPts val="3100"/>
              </a:spcBef>
              <a:spcAft>
                <a:spcPts val="0"/>
              </a:spcAft>
              <a:buSzPts val="2600"/>
              <a:buChar char="●"/>
              <a:defRPr/>
            </a:lvl7pPr>
            <a:lvl8pPr indent="-393700" lvl="7" marL="3657600">
              <a:spcBef>
                <a:spcPts val="3100"/>
              </a:spcBef>
              <a:spcAft>
                <a:spcPts val="0"/>
              </a:spcAft>
              <a:buSzPts val="2600"/>
              <a:buChar char="○"/>
              <a:defRPr/>
            </a:lvl8pPr>
            <a:lvl9pPr indent="-393700" lvl="8" marL="4114800">
              <a:spcBef>
                <a:spcPts val="3100"/>
              </a:spcBef>
              <a:spcAft>
                <a:spcPts val="3100"/>
              </a:spcAft>
              <a:buSzPts val="2600"/>
              <a:buChar char="■"/>
              <a:defRPr/>
            </a:lvl9pPr>
          </a:lstStyle>
          <a:p/>
        </p:txBody>
      </p:sp>
      <p:sp>
        <p:nvSpPr>
          <p:cNvPr id="40" name="Google Shape;40;p9"/>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623400" y="8461150"/>
            <a:ext cx="11997600" cy="1209900"/>
          </a:xfrm>
          <a:prstGeom prst="rect">
            <a:avLst/>
          </a:prstGeom>
        </p:spPr>
        <p:txBody>
          <a:bodyPr anchorCtr="0" anchor="ctr" bIns="174000" lIns="174000" spcFirstLastPara="1" rIns="174000" wrap="square" tIns="174000">
            <a:noAutofit/>
          </a:bodyPr>
          <a:lstStyle>
            <a:lvl1pPr indent="-228600" lvl="0" marL="457200">
              <a:lnSpc>
                <a:spcPct val="100000"/>
              </a:lnSpc>
              <a:spcBef>
                <a:spcPts val="0"/>
              </a:spcBef>
              <a:spcAft>
                <a:spcPts val="0"/>
              </a:spcAft>
              <a:buSzPts val="3500"/>
              <a:buNone/>
              <a:defRPr/>
            </a:lvl1pPr>
          </a:lstStyle>
          <a:p/>
        </p:txBody>
      </p:sp>
      <p:sp>
        <p:nvSpPr>
          <p:cNvPr id="43" name="Google Shape;43;p10"/>
          <p:cNvSpPr txBox="1"/>
          <p:nvPr>
            <p:ph idx="12" type="sldNum"/>
          </p:nvPr>
        </p:nvSpPr>
        <p:spPr>
          <a:xfrm>
            <a:off x="16944916" y="9326434"/>
            <a:ext cx="1097100" cy="787500"/>
          </a:xfrm>
          <a:prstGeom prst="rect">
            <a:avLst/>
          </a:prstGeom>
        </p:spPr>
        <p:txBody>
          <a:bodyPr anchorCtr="0" anchor="ctr" bIns="174000" lIns="174000" spcFirstLastPara="1" rIns="174000" wrap="square" tIns="1740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500" cy="1145400"/>
          </a:xfrm>
          <a:prstGeom prst="rect">
            <a:avLst/>
          </a:prstGeom>
          <a:noFill/>
          <a:ln>
            <a:noFill/>
          </a:ln>
        </p:spPr>
        <p:txBody>
          <a:bodyPr anchorCtr="0" anchor="t" bIns="174000" lIns="174000" spcFirstLastPara="1" rIns="174000" wrap="square" tIns="174000">
            <a:noAutofit/>
          </a:bodyPr>
          <a:lstStyle>
            <a:lvl1pPr lvl="0">
              <a:spcBef>
                <a:spcPts val="0"/>
              </a:spcBef>
              <a:spcAft>
                <a:spcPts val="0"/>
              </a:spcAft>
              <a:buClr>
                <a:schemeClr val="dk1"/>
              </a:buClr>
              <a:buSzPts val="5400"/>
              <a:buNone/>
              <a:defRPr sz="5400">
                <a:solidFill>
                  <a:schemeClr val="dk1"/>
                </a:solidFill>
              </a:defRPr>
            </a:lvl1pPr>
            <a:lvl2pPr lvl="1">
              <a:spcBef>
                <a:spcPts val="0"/>
              </a:spcBef>
              <a:spcAft>
                <a:spcPts val="0"/>
              </a:spcAft>
              <a:buClr>
                <a:schemeClr val="dk1"/>
              </a:buClr>
              <a:buSzPts val="5400"/>
              <a:buNone/>
              <a:defRPr sz="5400">
                <a:solidFill>
                  <a:schemeClr val="dk1"/>
                </a:solidFill>
              </a:defRPr>
            </a:lvl2pPr>
            <a:lvl3pPr lvl="2">
              <a:spcBef>
                <a:spcPts val="0"/>
              </a:spcBef>
              <a:spcAft>
                <a:spcPts val="0"/>
              </a:spcAft>
              <a:buClr>
                <a:schemeClr val="dk1"/>
              </a:buClr>
              <a:buSzPts val="5400"/>
              <a:buNone/>
              <a:defRPr sz="5400">
                <a:solidFill>
                  <a:schemeClr val="dk1"/>
                </a:solidFill>
              </a:defRPr>
            </a:lvl3pPr>
            <a:lvl4pPr lvl="3">
              <a:spcBef>
                <a:spcPts val="0"/>
              </a:spcBef>
              <a:spcAft>
                <a:spcPts val="0"/>
              </a:spcAft>
              <a:buClr>
                <a:schemeClr val="dk1"/>
              </a:buClr>
              <a:buSzPts val="5400"/>
              <a:buNone/>
              <a:defRPr sz="5400">
                <a:solidFill>
                  <a:schemeClr val="dk1"/>
                </a:solidFill>
              </a:defRPr>
            </a:lvl4pPr>
            <a:lvl5pPr lvl="4">
              <a:spcBef>
                <a:spcPts val="0"/>
              </a:spcBef>
              <a:spcAft>
                <a:spcPts val="0"/>
              </a:spcAft>
              <a:buClr>
                <a:schemeClr val="dk1"/>
              </a:buClr>
              <a:buSzPts val="5400"/>
              <a:buNone/>
              <a:defRPr sz="5400">
                <a:solidFill>
                  <a:schemeClr val="dk1"/>
                </a:solidFill>
              </a:defRPr>
            </a:lvl5pPr>
            <a:lvl6pPr lvl="5">
              <a:spcBef>
                <a:spcPts val="0"/>
              </a:spcBef>
              <a:spcAft>
                <a:spcPts val="0"/>
              </a:spcAft>
              <a:buClr>
                <a:schemeClr val="dk1"/>
              </a:buClr>
              <a:buSzPts val="5400"/>
              <a:buNone/>
              <a:defRPr sz="5400">
                <a:solidFill>
                  <a:schemeClr val="dk1"/>
                </a:solidFill>
              </a:defRPr>
            </a:lvl6pPr>
            <a:lvl7pPr lvl="6">
              <a:spcBef>
                <a:spcPts val="0"/>
              </a:spcBef>
              <a:spcAft>
                <a:spcPts val="0"/>
              </a:spcAft>
              <a:buClr>
                <a:schemeClr val="dk1"/>
              </a:buClr>
              <a:buSzPts val="5400"/>
              <a:buNone/>
              <a:defRPr sz="5400">
                <a:solidFill>
                  <a:schemeClr val="dk1"/>
                </a:solidFill>
              </a:defRPr>
            </a:lvl7pPr>
            <a:lvl8pPr lvl="7">
              <a:spcBef>
                <a:spcPts val="0"/>
              </a:spcBef>
              <a:spcAft>
                <a:spcPts val="0"/>
              </a:spcAft>
              <a:buClr>
                <a:schemeClr val="dk1"/>
              </a:buClr>
              <a:buSzPts val="5400"/>
              <a:buNone/>
              <a:defRPr sz="5400">
                <a:solidFill>
                  <a:schemeClr val="dk1"/>
                </a:solidFill>
              </a:defRPr>
            </a:lvl8pPr>
            <a:lvl9pPr lvl="8">
              <a:spcBef>
                <a:spcPts val="0"/>
              </a:spcBef>
              <a:spcAft>
                <a:spcPts val="0"/>
              </a:spcAft>
              <a:buClr>
                <a:schemeClr val="dk1"/>
              </a:buClr>
              <a:buSzPts val="5400"/>
              <a:buNone/>
              <a:defRPr sz="5400">
                <a:solidFill>
                  <a:schemeClr val="dk1"/>
                </a:solidFill>
              </a:defRPr>
            </a:lvl9pPr>
          </a:lstStyle>
          <a:p/>
        </p:txBody>
      </p:sp>
      <p:sp>
        <p:nvSpPr>
          <p:cNvPr id="7" name="Google Shape;7;p1"/>
          <p:cNvSpPr txBox="1"/>
          <p:nvPr>
            <p:ph idx="1" type="body"/>
          </p:nvPr>
        </p:nvSpPr>
        <p:spPr>
          <a:xfrm>
            <a:off x="623400" y="2304950"/>
            <a:ext cx="17041500" cy="6832800"/>
          </a:xfrm>
          <a:prstGeom prst="rect">
            <a:avLst/>
          </a:prstGeom>
          <a:noFill/>
          <a:ln>
            <a:noFill/>
          </a:ln>
        </p:spPr>
        <p:txBody>
          <a:bodyPr anchorCtr="0" anchor="t" bIns="174000" lIns="174000" spcFirstLastPara="1" rIns="174000" wrap="square" tIns="174000">
            <a:noAutofit/>
          </a:bodyPr>
          <a:lstStyle>
            <a:lvl1pPr indent="-450850" lvl="0" marL="457200">
              <a:lnSpc>
                <a:spcPct val="115000"/>
              </a:lnSpc>
              <a:spcBef>
                <a:spcPts val="0"/>
              </a:spcBef>
              <a:spcAft>
                <a:spcPts val="0"/>
              </a:spcAft>
              <a:buClr>
                <a:schemeClr val="dk2"/>
              </a:buClr>
              <a:buSzPts val="3500"/>
              <a:buChar char="●"/>
              <a:defRPr sz="3500">
                <a:solidFill>
                  <a:schemeClr val="dk2"/>
                </a:solidFill>
              </a:defRPr>
            </a:lvl1pPr>
            <a:lvl2pPr indent="-393700" lvl="1" marL="914400">
              <a:lnSpc>
                <a:spcPct val="115000"/>
              </a:lnSpc>
              <a:spcBef>
                <a:spcPts val="3100"/>
              </a:spcBef>
              <a:spcAft>
                <a:spcPts val="0"/>
              </a:spcAft>
              <a:buClr>
                <a:schemeClr val="dk2"/>
              </a:buClr>
              <a:buSzPts val="2600"/>
              <a:buChar char="○"/>
              <a:defRPr sz="2600">
                <a:solidFill>
                  <a:schemeClr val="dk2"/>
                </a:solidFill>
              </a:defRPr>
            </a:lvl2pPr>
            <a:lvl3pPr indent="-393700" lvl="2" marL="1371600">
              <a:lnSpc>
                <a:spcPct val="115000"/>
              </a:lnSpc>
              <a:spcBef>
                <a:spcPts val="3100"/>
              </a:spcBef>
              <a:spcAft>
                <a:spcPts val="0"/>
              </a:spcAft>
              <a:buClr>
                <a:schemeClr val="dk2"/>
              </a:buClr>
              <a:buSzPts val="2600"/>
              <a:buChar char="■"/>
              <a:defRPr sz="2600">
                <a:solidFill>
                  <a:schemeClr val="dk2"/>
                </a:solidFill>
              </a:defRPr>
            </a:lvl3pPr>
            <a:lvl4pPr indent="-393700" lvl="3" marL="1828800">
              <a:lnSpc>
                <a:spcPct val="115000"/>
              </a:lnSpc>
              <a:spcBef>
                <a:spcPts val="3100"/>
              </a:spcBef>
              <a:spcAft>
                <a:spcPts val="0"/>
              </a:spcAft>
              <a:buClr>
                <a:schemeClr val="dk2"/>
              </a:buClr>
              <a:buSzPts val="2600"/>
              <a:buChar char="●"/>
              <a:defRPr sz="2600">
                <a:solidFill>
                  <a:schemeClr val="dk2"/>
                </a:solidFill>
              </a:defRPr>
            </a:lvl4pPr>
            <a:lvl5pPr indent="-393700" lvl="4" marL="2286000">
              <a:lnSpc>
                <a:spcPct val="115000"/>
              </a:lnSpc>
              <a:spcBef>
                <a:spcPts val="3100"/>
              </a:spcBef>
              <a:spcAft>
                <a:spcPts val="0"/>
              </a:spcAft>
              <a:buClr>
                <a:schemeClr val="dk2"/>
              </a:buClr>
              <a:buSzPts val="2600"/>
              <a:buChar char="○"/>
              <a:defRPr sz="2600">
                <a:solidFill>
                  <a:schemeClr val="dk2"/>
                </a:solidFill>
              </a:defRPr>
            </a:lvl5pPr>
            <a:lvl6pPr indent="-393700" lvl="5" marL="2743200">
              <a:lnSpc>
                <a:spcPct val="115000"/>
              </a:lnSpc>
              <a:spcBef>
                <a:spcPts val="3100"/>
              </a:spcBef>
              <a:spcAft>
                <a:spcPts val="0"/>
              </a:spcAft>
              <a:buClr>
                <a:schemeClr val="dk2"/>
              </a:buClr>
              <a:buSzPts val="2600"/>
              <a:buChar char="■"/>
              <a:defRPr sz="2600">
                <a:solidFill>
                  <a:schemeClr val="dk2"/>
                </a:solidFill>
              </a:defRPr>
            </a:lvl6pPr>
            <a:lvl7pPr indent="-393700" lvl="6" marL="3200400">
              <a:lnSpc>
                <a:spcPct val="115000"/>
              </a:lnSpc>
              <a:spcBef>
                <a:spcPts val="3100"/>
              </a:spcBef>
              <a:spcAft>
                <a:spcPts val="0"/>
              </a:spcAft>
              <a:buClr>
                <a:schemeClr val="dk2"/>
              </a:buClr>
              <a:buSzPts val="2600"/>
              <a:buChar char="●"/>
              <a:defRPr sz="2600">
                <a:solidFill>
                  <a:schemeClr val="dk2"/>
                </a:solidFill>
              </a:defRPr>
            </a:lvl7pPr>
            <a:lvl8pPr indent="-393700" lvl="7" marL="3657600">
              <a:lnSpc>
                <a:spcPct val="115000"/>
              </a:lnSpc>
              <a:spcBef>
                <a:spcPts val="3100"/>
              </a:spcBef>
              <a:spcAft>
                <a:spcPts val="0"/>
              </a:spcAft>
              <a:buClr>
                <a:schemeClr val="dk2"/>
              </a:buClr>
              <a:buSzPts val="2600"/>
              <a:buChar char="○"/>
              <a:defRPr sz="2600">
                <a:solidFill>
                  <a:schemeClr val="dk2"/>
                </a:solidFill>
              </a:defRPr>
            </a:lvl8pPr>
            <a:lvl9pPr indent="-393700" lvl="8" marL="4114800">
              <a:lnSpc>
                <a:spcPct val="115000"/>
              </a:lnSpc>
              <a:spcBef>
                <a:spcPts val="3100"/>
              </a:spcBef>
              <a:spcAft>
                <a:spcPts val="3100"/>
              </a:spcAft>
              <a:buClr>
                <a:schemeClr val="dk2"/>
              </a:buClr>
              <a:buSzPts val="2600"/>
              <a:buChar char="■"/>
              <a:defRPr sz="2600">
                <a:solidFill>
                  <a:schemeClr val="dk2"/>
                </a:solidFill>
              </a:defRPr>
            </a:lvl9pPr>
          </a:lstStyle>
          <a:p/>
        </p:txBody>
      </p:sp>
      <p:sp>
        <p:nvSpPr>
          <p:cNvPr id="8" name="Google Shape;8;p1"/>
          <p:cNvSpPr txBox="1"/>
          <p:nvPr>
            <p:ph idx="12" type="sldNum"/>
          </p:nvPr>
        </p:nvSpPr>
        <p:spPr>
          <a:xfrm>
            <a:off x="16944916" y="9326434"/>
            <a:ext cx="1097100" cy="787500"/>
          </a:xfrm>
          <a:prstGeom prst="rect">
            <a:avLst/>
          </a:prstGeom>
          <a:noFill/>
          <a:ln>
            <a:noFill/>
          </a:ln>
        </p:spPr>
        <p:txBody>
          <a:bodyPr anchorCtr="0" anchor="ctr" bIns="174000" lIns="174000" spcFirstLastPara="1" rIns="174000" wrap="square" tIns="174000">
            <a:no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3400" y="890050"/>
            <a:ext cx="17041500" cy="1145400"/>
          </a:xfrm>
          <a:prstGeom prst="rect">
            <a:avLst/>
          </a:prstGeom>
          <a:noFill/>
          <a:ln>
            <a:noFill/>
          </a:ln>
        </p:spPr>
        <p:txBody>
          <a:bodyPr anchorCtr="0" anchor="t" bIns="191900" lIns="191900" spcFirstLastPara="1" rIns="191900" wrap="square" tIns="191900">
            <a:noAutofit/>
          </a:bodyPr>
          <a:lstStyle>
            <a:lvl1pPr lvl="0"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1pPr>
            <a:lvl2pPr lvl="1"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2pPr>
            <a:lvl3pPr lvl="2"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3pPr>
            <a:lvl4pPr lvl="3"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4pPr>
            <a:lvl5pPr lvl="4"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5pPr>
            <a:lvl6pPr lvl="5"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6pPr>
            <a:lvl7pPr lvl="6"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7pPr>
            <a:lvl8pPr lvl="7"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8pPr>
            <a:lvl9pPr lvl="8" rtl="0">
              <a:spcBef>
                <a:spcPts val="0"/>
              </a:spcBef>
              <a:spcAft>
                <a:spcPts val="0"/>
              </a:spcAft>
              <a:buClr>
                <a:schemeClr val="lt1"/>
              </a:buClr>
              <a:buSzPts val="5900"/>
              <a:buFont typeface="Nunito"/>
              <a:buNone/>
              <a:defRPr sz="59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623400" y="2304950"/>
            <a:ext cx="17041500" cy="6782400"/>
          </a:xfrm>
          <a:prstGeom prst="rect">
            <a:avLst/>
          </a:prstGeom>
          <a:noFill/>
          <a:ln>
            <a:noFill/>
          </a:ln>
        </p:spPr>
        <p:txBody>
          <a:bodyPr anchorCtr="0" anchor="t" bIns="191900" lIns="191900" spcFirstLastPara="1" rIns="191900" wrap="square" tIns="191900">
            <a:noAutofit/>
          </a:bodyPr>
          <a:lstStyle>
            <a:lvl1pPr indent="-406400" lvl="0" marL="457200" rtl="0">
              <a:lnSpc>
                <a:spcPct val="115000"/>
              </a:lnSpc>
              <a:spcBef>
                <a:spcPts val="0"/>
              </a:spcBef>
              <a:spcAft>
                <a:spcPts val="0"/>
              </a:spcAft>
              <a:buClr>
                <a:schemeClr val="dk2"/>
              </a:buClr>
              <a:buSzPts val="2800"/>
              <a:buFont typeface="Calibri"/>
              <a:buChar char="●"/>
              <a:defRPr sz="2800">
                <a:solidFill>
                  <a:schemeClr val="dk2"/>
                </a:solidFill>
                <a:latin typeface="Calibri"/>
                <a:ea typeface="Calibri"/>
                <a:cs typeface="Calibri"/>
                <a:sym typeface="Calibri"/>
              </a:defRPr>
            </a:lvl1pPr>
            <a:lvl2pPr indent="-374650" lvl="1" marL="9144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2pPr>
            <a:lvl3pPr indent="-374650" lvl="2" marL="13716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3pPr>
            <a:lvl4pPr indent="-374650" lvl="3" marL="18288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4pPr>
            <a:lvl5pPr indent="-374650" lvl="4" marL="22860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5pPr>
            <a:lvl6pPr indent="-374650" lvl="5" marL="27432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6pPr>
            <a:lvl7pPr indent="-374650" lvl="6" marL="32004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7pPr>
            <a:lvl8pPr indent="-374650" lvl="7" marL="3657600" rtl="0">
              <a:lnSpc>
                <a:spcPct val="115000"/>
              </a:lnSpc>
              <a:spcBef>
                <a:spcPts val="3400"/>
              </a:spcBef>
              <a:spcAft>
                <a:spcPts val="0"/>
              </a:spcAft>
              <a:buClr>
                <a:schemeClr val="dk2"/>
              </a:buClr>
              <a:buSzPts val="2300"/>
              <a:buFont typeface="Calibri"/>
              <a:buChar char="○"/>
              <a:defRPr sz="2300">
                <a:solidFill>
                  <a:schemeClr val="dk2"/>
                </a:solidFill>
                <a:latin typeface="Calibri"/>
                <a:ea typeface="Calibri"/>
                <a:cs typeface="Calibri"/>
                <a:sym typeface="Calibri"/>
              </a:defRPr>
            </a:lvl8pPr>
            <a:lvl9pPr indent="-374650" lvl="8" marL="4114800" rtl="0">
              <a:lnSpc>
                <a:spcPct val="115000"/>
              </a:lnSpc>
              <a:spcBef>
                <a:spcPts val="3400"/>
              </a:spcBef>
              <a:spcAft>
                <a:spcPts val="3400"/>
              </a:spcAft>
              <a:buClr>
                <a:schemeClr val="dk2"/>
              </a:buClr>
              <a:buSzPts val="2300"/>
              <a:buFont typeface="Calibri"/>
              <a:buChar char="■"/>
              <a:defRPr sz="23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16781467" y="9087337"/>
            <a:ext cx="1097100" cy="786900"/>
          </a:xfrm>
          <a:prstGeom prst="rect">
            <a:avLst/>
          </a:prstGeom>
          <a:noFill/>
          <a:ln>
            <a:noFill/>
          </a:ln>
        </p:spPr>
        <p:txBody>
          <a:bodyPr anchorCtr="0" anchor="ctr" bIns="191900" lIns="191900" spcFirstLastPara="1" rIns="191900" wrap="square" tIns="191900">
            <a:noAutofit/>
          </a:bodyPr>
          <a:lstStyle>
            <a:lvl1pPr lvl="0" rtl="0" algn="r">
              <a:buNone/>
              <a:defRPr sz="2100">
                <a:solidFill>
                  <a:schemeClr val="dk2"/>
                </a:solidFill>
                <a:latin typeface="Nunito"/>
                <a:ea typeface="Nunito"/>
                <a:cs typeface="Nunito"/>
                <a:sym typeface="Nunito"/>
              </a:defRPr>
            </a:lvl1pPr>
            <a:lvl2pPr lvl="1" rtl="0" algn="r">
              <a:buNone/>
              <a:defRPr sz="2100">
                <a:solidFill>
                  <a:schemeClr val="dk2"/>
                </a:solidFill>
                <a:latin typeface="Nunito"/>
                <a:ea typeface="Nunito"/>
                <a:cs typeface="Nunito"/>
                <a:sym typeface="Nunito"/>
              </a:defRPr>
            </a:lvl2pPr>
            <a:lvl3pPr lvl="2" rtl="0" algn="r">
              <a:buNone/>
              <a:defRPr sz="2100">
                <a:solidFill>
                  <a:schemeClr val="dk2"/>
                </a:solidFill>
                <a:latin typeface="Nunito"/>
                <a:ea typeface="Nunito"/>
                <a:cs typeface="Nunito"/>
                <a:sym typeface="Nunito"/>
              </a:defRPr>
            </a:lvl3pPr>
            <a:lvl4pPr lvl="3" rtl="0" algn="r">
              <a:buNone/>
              <a:defRPr sz="2100">
                <a:solidFill>
                  <a:schemeClr val="dk2"/>
                </a:solidFill>
                <a:latin typeface="Nunito"/>
                <a:ea typeface="Nunito"/>
                <a:cs typeface="Nunito"/>
                <a:sym typeface="Nunito"/>
              </a:defRPr>
            </a:lvl4pPr>
            <a:lvl5pPr lvl="4" rtl="0" algn="r">
              <a:buNone/>
              <a:defRPr sz="2100">
                <a:solidFill>
                  <a:schemeClr val="dk2"/>
                </a:solidFill>
                <a:latin typeface="Nunito"/>
                <a:ea typeface="Nunito"/>
                <a:cs typeface="Nunito"/>
                <a:sym typeface="Nunito"/>
              </a:defRPr>
            </a:lvl5pPr>
            <a:lvl6pPr lvl="5" rtl="0" algn="r">
              <a:buNone/>
              <a:defRPr sz="2100">
                <a:solidFill>
                  <a:schemeClr val="dk2"/>
                </a:solidFill>
                <a:latin typeface="Nunito"/>
                <a:ea typeface="Nunito"/>
                <a:cs typeface="Nunito"/>
                <a:sym typeface="Nunito"/>
              </a:defRPr>
            </a:lvl6pPr>
            <a:lvl7pPr lvl="6" rtl="0" algn="r">
              <a:buNone/>
              <a:defRPr sz="2100">
                <a:solidFill>
                  <a:schemeClr val="dk2"/>
                </a:solidFill>
                <a:latin typeface="Nunito"/>
                <a:ea typeface="Nunito"/>
                <a:cs typeface="Nunito"/>
                <a:sym typeface="Nunito"/>
              </a:defRPr>
            </a:lvl7pPr>
            <a:lvl8pPr lvl="7" rtl="0" algn="r">
              <a:buNone/>
              <a:defRPr sz="2100">
                <a:solidFill>
                  <a:schemeClr val="dk2"/>
                </a:solidFill>
                <a:latin typeface="Nunito"/>
                <a:ea typeface="Nunito"/>
                <a:cs typeface="Nunito"/>
                <a:sym typeface="Nunito"/>
              </a:defRPr>
            </a:lvl8pPr>
            <a:lvl9pPr lvl="8" rtl="0" algn="r">
              <a:buNone/>
              <a:defRPr sz="21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33"/>
        </a:solidFill>
      </p:bgPr>
    </p:bg>
    <p:spTree>
      <p:nvGrpSpPr>
        <p:cNvPr id="155" name="Shape 155"/>
        <p:cNvGrpSpPr/>
        <p:nvPr/>
      </p:nvGrpSpPr>
      <p:grpSpPr>
        <a:xfrm>
          <a:off x="0" y="0"/>
          <a:ext cx="0" cy="0"/>
          <a:chOff x="0" y="0"/>
          <a:chExt cx="0" cy="0"/>
        </a:xfrm>
      </p:grpSpPr>
      <p:sp>
        <p:nvSpPr>
          <p:cNvPr id="156" name="Google Shape;156;p25"/>
          <p:cNvSpPr txBox="1"/>
          <p:nvPr/>
        </p:nvSpPr>
        <p:spPr>
          <a:xfrm>
            <a:off x="2239200" y="0"/>
            <a:ext cx="13809600" cy="102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Aperçu de MongoDB</a:t>
            </a:r>
            <a:endParaRPr b="1" sz="4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MongoDB est une base de données NoSQL de type orienté documents. Elle se caractérise par son approche flexible de stockage de données, où les informations sont conservées dans des documents similaires au format JSON.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La particularité réside dans son schéma dynamique, qui permet une évolution aisée des données au fil du temps. MongoDB trouve sa force dans les applications nécessitant une scalabilité élevée, ainsi que dans la gestion de structures de données complexes et changeantes.</a:t>
            </a:r>
            <a:endParaRPr b="1" sz="4300">
              <a:solidFill>
                <a:schemeClr val="dk1"/>
              </a:solidFill>
              <a:latin typeface="Titillium Web"/>
              <a:ea typeface="Titillium Web"/>
              <a:cs typeface="Titillium Web"/>
              <a:sym typeface="Titillium Web"/>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33"/>
        </a:solidFill>
      </p:bgPr>
    </p:bg>
    <p:spTree>
      <p:nvGrpSpPr>
        <p:cNvPr id="160" name="Shape 160"/>
        <p:cNvGrpSpPr/>
        <p:nvPr/>
      </p:nvGrpSpPr>
      <p:grpSpPr>
        <a:xfrm>
          <a:off x="0" y="0"/>
          <a:ext cx="0" cy="0"/>
          <a:chOff x="0" y="0"/>
          <a:chExt cx="0" cy="0"/>
        </a:xfrm>
      </p:grpSpPr>
      <p:sp>
        <p:nvSpPr>
          <p:cNvPr id="161" name="Google Shape;161;p26"/>
          <p:cNvSpPr txBox="1"/>
          <p:nvPr/>
        </p:nvSpPr>
        <p:spPr>
          <a:xfrm>
            <a:off x="2239200" y="0"/>
            <a:ext cx="13809600" cy="102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Aperçu de SQL</a:t>
            </a:r>
            <a:endParaRPr b="1" sz="43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SQL, ou les bases de données relationnelles, fonctionnent de manière tabulaire et structurée.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Les données sont organisées en tables, avec des schémas prédéfinis.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L'une de ses caractéristiques principales est le schéma fixe, qui assure la cohérence des données. </a:t>
            </a:r>
            <a:endParaRPr b="1" sz="4300">
              <a:solidFill>
                <a:schemeClr val="dk1"/>
              </a:solidFill>
              <a:latin typeface="Titillium Web"/>
              <a:ea typeface="Titillium Web"/>
              <a:cs typeface="Titillium Web"/>
              <a:sym typeface="Titillium Web"/>
            </a:endParaRPr>
          </a:p>
          <a:p>
            <a:pPr indent="0" lvl="0" marL="0" rtl="0" algn="ctr">
              <a:spcBef>
                <a:spcPts val="0"/>
              </a:spcBef>
              <a:spcAft>
                <a:spcPts val="0"/>
              </a:spcAft>
              <a:buNone/>
            </a:pPr>
            <a:r>
              <a:rPr b="1" lang="fr" sz="4300">
                <a:solidFill>
                  <a:schemeClr val="dk1"/>
                </a:solidFill>
                <a:latin typeface="Titillium Web"/>
                <a:ea typeface="Titillium Web"/>
                <a:cs typeface="Titillium Web"/>
                <a:sym typeface="Titillium Web"/>
              </a:rPr>
              <a:t>Les bases de données SQL sont idéales pour les données structurées, les relations bien définies et les transactions.</a:t>
            </a:r>
            <a:endParaRPr b="1" sz="4300">
              <a:solidFill>
                <a:schemeClr val="dk1"/>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33"/>
        </a:solidFill>
      </p:bgPr>
    </p:bg>
    <p:spTree>
      <p:nvGrpSpPr>
        <p:cNvPr id="165" name="Shape 165"/>
        <p:cNvGrpSpPr/>
        <p:nvPr/>
      </p:nvGrpSpPr>
      <p:grpSpPr>
        <a:xfrm>
          <a:off x="0" y="0"/>
          <a:ext cx="0" cy="0"/>
          <a:chOff x="0" y="0"/>
          <a:chExt cx="0" cy="0"/>
        </a:xfrm>
      </p:grpSpPr>
      <p:sp>
        <p:nvSpPr>
          <p:cNvPr id="166" name="Google Shape;166;p27"/>
          <p:cNvSpPr txBox="1"/>
          <p:nvPr/>
        </p:nvSpPr>
        <p:spPr>
          <a:xfrm>
            <a:off x="2239200" y="0"/>
            <a:ext cx="13809600" cy="10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Voyons maintenant les principales différences entre MongoDB et SQL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En termes de modèle de données, MongoDB utilise un modèle orienté documents, tandis que SQL est basé sur des tables.</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La flexibilité du schéma dans MongoDB est dynamique, alors qu'il est fixe dans SQL.</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Les requêtes diffèrent également : MongoDB utilise des requêtes basées sur BSON, tandis que SQL emploie des requêtes SQL traditionnelles.</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MongoDB peut s'étendre horizontalement, tandis que SQL se développe verticalement de manière plus traditionnelle.</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Les transactions dans SQL sont ACID, tandis que MongoDB privilégie la cohérence éventuelle.</a:t>
            </a:r>
            <a:endParaRPr b="1" sz="3500">
              <a:solidFill>
                <a:schemeClr val="dk1"/>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0033"/>
        </a:solidFill>
      </p:bgPr>
    </p:bg>
    <p:spTree>
      <p:nvGrpSpPr>
        <p:cNvPr id="170" name="Shape 170"/>
        <p:cNvGrpSpPr/>
        <p:nvPr/>
      </p:nvGrpSpPr>
      <p:grpSpPr>
        <a:xfrm>
          <a:off x="0" y="0"/>
          <a:ext cx="0" cy="0"/>
          <a:chOff x="0" y="0"/>
          <a:chExt cx="0" cy="0"/>
        </a:xfrm>
      </p:grpSpPr>
      <p:sp>
        <p:nvSpPr>
          <p:cNvPr id="171" name="Google Shape;171;p28"/>
          <p:cNvSpPr txBox="1"/>
          <p:nvPr/>
        </p:nvSpPr>
        <p:spPr>
          <a:xfrm>
            <a:off x="2239200" y="0"/>
            <a:ext cx="13809600" cy="10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La sélection entre MongoDB et SQL dépend du cas d'utilisation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MongoDB convient aux projets nécessitant un développement agile, des itérations rapides, des données non structurées ou évolutives, ainsi qu'une grande évolutivité.</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t/>
            </a:r>
            <a:endParaRPr b="1" sz="3500">
              <a:solidFill>
                <a:schemeClr val="dk1"/>
              </a:solidFill>
              <a:latin typeface="Titillium Web"/>
              <a:ea typeface="Titillium Web"/>
              <a:cs typeface="Titillium Web"/>
              <a:sym typeface="Titillium Web"/>
            </a:endParaRPr>
          </a:p>
          <a:p>
            <a:pPr indent="0" lvl="0" marL="0" rtl="0" algn="l">
              <a:spcBef>
                <a:spcPts val="0"/>
              </a:spcBef>
              <a:spcAft>
                <a:spcPts val="0"/>
              </a:spcAft>
              <a:buNone/>
            </a:pPr>
            <a:r>
              <a:rPr b="1" lang="fr" sz="3500">
                <a:solidFill>
                  <a:schemeClr val="dk1"/>
                </a:solidFill>
                <a:latin typeface="Titillium Web"/>
                <a:ea typeface="Titillium Web"/>
                <a:cs typeface="Titillium Web"/>
                <a:sym typeface="Titillium Web"/>
              </a:rPr>
              <a:t>SQL est recommandé pour les données structurées, les relations bien définies, la conformité ACID et les capacités de requête avancées.</a:t>
            </a:r>
            <a:endParaRPr b="1" sz="3500">
              <a:solidFill>
                <a:schemeClr val="dk1"/>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