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FE96-6E78-4BEF-864D-E70CA4E9CA5B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19FF-38A9-4F0A-978A-E09211F8D3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9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FE96-6E78-4BEF-864D-E70CA4E9CA5B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19FF-38A9-4F0A-978A-E09211F8D3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54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FE96-6E78-4BEF-864D-E70CA4E9CA5B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19FF-38A9-4F0A-978A-E09211F8D3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963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FE96-6E78-4BEF-864D-E70CA4E9CA5B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19FF-38A9-4F0A-978A-E09211F8D3F8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9592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FE96-6E78-4BEF-864D-E70CA4E9CA5B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19FF-38A9-4F0A-978A-E09211F8D3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885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FE96-6E78-4BEF-864D-E70CA4E9CA5B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19FF-38A9-4F0A-978A-E09211F8D3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456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FE96-6E78-4BEF-864D-E70CA4E9CA5B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19FF-38A9-4F0A-978A-E09211F8D3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158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FE96-6E78-4BEF-864D-E70CA4E9CA5B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19FF-38A9-4F0A-978A-E09211F8D3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452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FE96-6E78-4BEF-864D-E70CA4E9CA5B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19FF-38A9-4F0A-978A-E09211F8D3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38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FE96-6E78-4BEF-864D-E70CA4E9CA5B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19FF-38A9-4F0A-978A-E09211F8D3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02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FE96-6E78-4BEF-864D-E70CA4E9CA5B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19FF-38A9-4F0A-978A-E09211F8D3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47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FE96-6E78-4BEF-864D-E70CA4E9CA5B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19FF-38A9-4F0A-978A-E09211F8D3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53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FE96-6E78-4BEF-864D-E70CA4E9CA5B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19FF-38A9-4F0A-978A-E09211F8D3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57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FE96-6E78-4BEF-864D-E70CA4E9CA5B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19FF-38A9-4F0A-978A-E09211F8D3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53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FE96-6E78-4BEF-864D-E70CA4E9CA5B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19FF-38A9-4F0A-978A-E09211F8D3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21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FE96-6E78-4BEF-864D-E70CA4E9CA5B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19FF-38A9-4F0A-978A-E09211F8D3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59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FE96-6E78-4BEF-864D-E70CA4E9CA5B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19FF-38A9-4F0A-978A-E09211F8D3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03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B1FE96-6E78-4BEF-864D-E70CA4E9CA5B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F19FF-38A9-4F0A-978A-E09211F8D3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438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Dataset+for+Sensorless+Drive+Diagnosi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4BC9-8F29-4B2B-95FC-7ACDF2379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Python for data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27897-0040-4054-9CCC-0CDA012A5B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 err="1"/>
              <a:t>Dataset</a:t>
            </a:r>
            <a:r>
              <a:rPr lang="fr-FR" b="1" dirty="0"/>
              <a:t> for </a:t>
            </a:r>
            <a:r>
              <a:rPr lang="fr-FR" b="1" dirty="0" err="1"/>
              <a:t>Sensorless</a:t>
            </a:r>
            <a:r>
              <a:rPr lang="fr-FR" b="1" dirty="0"/>
              <a:t> Drive </a:t>
            </a:r>
            <a:r>
              <a:rPr lang="fr-FR" b="1"/>
              <a:t>Diagnosis</a:t>
            </a:r>
            <a:endParaRPr lang="fr-FR" b="1" dirty="0"/>
          </a:p>
          <a:p>
            <a:r>
              <a:rPr lang="fr-FR" b="1" dirty="0"/>
              <a:t>Rachedi </a:t>
            </a:r>
            <a:r>
              <a:rPr lang="fr-FR" b="1" dirty="0" err="1"/>
              <a:t>yassine</a:t>
            </a:r>
            <a:r>
              <a:rPr lang="fr-FR" b="1" dirty="0"/>
              <a:t> – 5</a:t>
            </a:r>
            <a:r>
              <a:rPr lang="fr-FR" b="1" baseline="30000" dirty="0"/>
              <a:t>e</a:t>
            </a:r>
            <a:r>
              <a:rPr lang="fr-FR" b="1" dirty="0"/>
              <a:t> année IBO ESILV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334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2E0B-9B0E-43BE-A17F-2D95EFA5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set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AADC91-8198-46C9-8231-DF12F4799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48 colonnes de données réelles, non nommée, et sans description</a:t>
            </a:r>
          </a:p>
          <a:p>
            <a:r>
              <a:rPr lang="fr-FR" dirty="0"/>
              <a:t>1 colonne label ( 49</a:t>
            </a:r>
            <a:r>
              <a:rPr lang="fr-FR" baseline="30000" dirty="0"/>
              <a:t>e</a:t>
            </a:r>
            <a:r>
              <a:rPr lang="fr-FR" dirty="0"/>
              <a:t> ) à prédire</a:t>
            </a:r>
          </a:p>
          <a:p>
            <a:endParaRPr lang="fr-FR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12E4B78D-144F-4857-89DF-D54C9FCC0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607" y="3429000"/>
            <a:ext cx="87439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3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E6CB-1D79-44D7-8CCE-2CDFBE56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E2A71-C902-4DF2-AB51-DBE985935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 le site </a:t>
            </a:r>
            <a:r>
              <a:rPr lang="fr-FR" dirty="0">
                <a:hlinkClick r:id="rId2"/>
              </a:rPr>
              <a:t>https://archive.ics.uci.edu/ml/datasets/Dataset+for+Sensorless+Drive+Diagnosis#</a:t>
            </a:r>
            <a:r>
              <a:rPr lang="fr-FR" dirty="0"/>
              <a:t>  via </a:t>
            </a:r>
            <a:r>
              <a:rPr lang="fr-FR" dirty="0" err="1"/>
              <a:t>webscrapping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290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CFA1-75E1-420D-A2B9-BD51902D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01F64-20CD-4B94-8758-3F70F8410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Très compliqué étant donnée l’absence de descriptions/informations.</a:t>
            </a:r>
          </a:p>
          <a:p>
            <a:r>
              <a:rPr lang="fr-FR" dirty="0"/>
              <a:t>Utilisation de la méthode </a:t>
            </a:r>
            <a:r>
              <a:rPr lang="fr-FR" dirty="0" err="1"/>
              <a:t>describe</a:t>
            </a:r>
            <a:r>
              <a:rPr lang="fr-FR" dirty="0"/>
              <a:t>() et </a:t>
            </a:r>
            <a:r>
              <a:rPr lang="fr-FR" dirty="0" err="1"/>
              <a:t>head</a:t>
            </a:r>
            <a:r>
              <a:rPr lang="fr-FR" dirty="0"/>
              <a:t>() pour afficher quelques statistiques générales sur les colonnes</a:t>
            </a:r>
          </a:p>
          <a:p>
            <a:r>
              <a:rPr lang="fr-FR" dirty="0"/>
              <a:t>Observation de ces stats</a:t>
            </a:r>
          </a:p>
          <a:p>
            <a:r>
              <a:rPr lang="fr-FR" dirty="0"/>
              <a:t>Affichage d’un </a:t>
            </a:r>
            <a:r>
              <a:rPr lang="fr-FR" dirty="0" err="1"/>
              <a:t>heatmap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5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6424-8755-44A1-AE49-D6D9B810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Modelisation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D9B5E-1E95-4CA2-A09C-9BF59DA1B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Algorithme choisi :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 classifier</a:t>
            </a:r>
          </a:p>
          <a:p>
            <a:r>
              <a:rPr lang="fr-FR" dirty="0"/>
              <a:t>Score obtenu  : 99,75%</a:t>
            </a:r>
          </a:p>
          <a:p>
            <a:r>
              <a:rPr lang="fr-FR" dirty="0"/>
              <a:t>Interprétation du résultat impossible étant donnée le manque d’information</a:t>
            </a:r>
          </a:p>
          <a:p>
            <a:r>
              <a:rPr lang="fr-FR" dirty="0"/>
              <a:t>Après analyse, 29 colonnes peuvent être retirées sans que le score ne soit affecté</a:t>
            </a:r>
          </a:p>
          <a:p>
            <a:r>
              <a:rPr lang="fr-FR" dirty="0"/>
              <a:t>La recherche des meilleurs </a:t>
            </a:r>
            <a:r>
              <a:rPr lang="fr-FR" dirty="0" err="1"/>
              <a:t>hyper-paramètres</a:t>
            </a:r>
            <a:r>
              <a:rPr lang="fr-FR" dirty="0"/>
              <a:t> étant très longue, le résultat ne peut être présenté ici. </a:t>
            </a:r>
          </a:p>
        </p:txBody>
      </p:sp>
    </p:spTree>
    <p:extLst>
      <p:ext uri="{BB962C8B-B14F-4D97-AF65-F5344CB8AC3E}">
        <p14:creationId xmlns:p14="http://schemas.microsoft.com/office/powerpoint/2010/main" val="629279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685</TotalTime>
  <Words>160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Python for data analysis</vt:lpstr>
      <vt:lpstr>Data set description</vt:lpstr>
      <vt:lpstr>Récupération des données</vt:lpstr>
      <vt:lpstr>Data visualisation</vt:lpstr>
      <vt:lpstr>Modelisation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RACHEDI Yassine</dc:creator>
  <cp:lastModifiedBy>RACHEDI Yassine</cp:lastModifiedBy>
  <cp:revision>4</cp:revision>
  <dcterms:created xsi:type="dcterms:W3CDTF">2019-02-15T22:41:02Z</dcterms:created>
  <dcterms:modified xsi:type="dcterms:W3CDTF">2019-02-16T10:06:22Z</dcterms:modified>
</cp:coreProperties>
</file>