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133-8349-E7F0-4C60-C1561C384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53D9A-A161-41B1-3EFC-13FB8389B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F272-3E9C-DCC4-E47B-33163F92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C177-2DF2-D87B-2BDC-3CC559A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088A-B60D-54A7-302F-FEEFEA49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12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25BA-D921-8863-BC61-16E6A2FF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2A20-D995-49E3-97A2-4CE4E9D6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BE70-E296-7456-63A1-159E92EC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0B6A-2CB8-E05C-2788-5BCEC41F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DD73-E408-903E-48BF-AA557E5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5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E1607-53E9-7189-E861-328A679C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F420-F014-7DBE-D19B-451BC18BF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90F5-B339-E5EA-B878-37487CA3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6D247-52F5-4ADF-7276-6E77C691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3574-D99D-EF29-11AA-C8EAF8A1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53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51EC-E0F0-38A2-0D49-FACE936C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4C09-5CFB-D85C-38AC-D1ECAFBA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974C-7EFE-9D8D-2E5A-547FDD01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8CB0-0BC2-A820-1CA6-982E5732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EB5C-4722-1EA5-09A8-2DCAD29B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7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8732-5E1E-0141-A910-5B424829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D69C2-ACC8-90A3-77B1-FB382F750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D2E4-75BC-C2C6-24E4-854EDC3C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0D26-ED28-7D96-F61E-1CE9A774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CC50-79EE-F857-BD2F-201DB0E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27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FD96-3CD6-D203-4F59-19F342A9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13AF-3389-E28B-24D7-44BDA98E8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4F8DA-C1DD-4DF4-9B0D-CF7578A5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A8DEB-30DF-A628-4B89-D2036405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29F42-E3FA-34A1-3B9E-6951350E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FA53-8400-44D2-E50D-E6F820EB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06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E78C-7F5D-E340-952B-BAB6808C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D584-A76A-800B-3CAF-CFBD2FF48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3E60-A315-CB76-1409-F9903A32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F2A52-5201-4AF1-3AF4-38F7C97E8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ED596-2082-6712-C597-4FA0D69B5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AC549-2192-FF7F-7712-58E9D9DA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67D9B-BB80-8E21-370D-38DFDB31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7BD3C-8FEE-D06A-3394-7261B5EA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6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00BD-F7A0-00E6-8575-D78DFB2B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14012-355A-F909-725E-FC30CF50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4C3D-65B7-158D-3AF7-ACE138F0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CED45-5A7B-B763-975D-CFB6F5EC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0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402A4-FE5F-9BD4-5E1B-DE5E63B7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D79D-6B69-0FEF-E3D8-E2526EE3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9F9D8-3FB7-ED32-F339-9FC5FD10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5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90EA-9BEB-BE6B-C319-19F19420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BD2F-D9CF-FB98-1763-EEAA5E73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F5846-B0BC-10BB-06CD-970905405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2BF3E-C114-E499-CC0F-F57BB048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C798-6371-9205-0110-E4516F4E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C6B63-2958-D53A-6F65-FC316958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1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E8D3-4087-1A78-1EA2-9420CA30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DCA9A-4A4E-D5B5-5DE5-8697A2DA0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AA1A0-F238-4245-E42C-812844B3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BDB6-30FD-431F-BD17-193AE14F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7A150-4FDA-1C26-BB2C-3C326601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D03D1-C9A0-6EEA-F499-6A2AC9A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45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D1CF3-ADF3-8718-3487-CFCE1AC8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9917A-C2E4-B56B-72D6-73F1733D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5918-6B29-E159-A3FA-4341BCE2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F1F91-B9DC-4744-9F21-4D4A4643D70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BEFE-7CC5-8181-B02F-AECED979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D581-A1BE-F4FC-CBDA-BA00DE869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6887F-0E17-4840-A616-552369A87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72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oks on a briefcase">
            <a:extLst>
              <a:ext uri="{FF2B5EF4-FFF2-40B4-BE49-F238E27FC236}">
                <a16:creationId xmlns:a16="http://schemas.microsoft.com/office/drawing/2014/main" id="{4A218761-1CFE-76FC-3E17-076A2667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05" b="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D6439-C1DA-D6CD-6231-EFBAEE525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252BA23C-40A0-DD9D-095C-CF2F3D99D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4107" b="-2"/>
          <a:stretch>
            <a:fillRect/>
          </a:stretch>
        </p:blipFill>
        <p:spPr>
          <a:xfrm>
            <a:off x="721099" y="643467"/>
            <a:ext cx="10749802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C8499-53FC-CF91-20E1-CFF9C21C939E}"/>
              </a:ext>
            </a:extLst>
          </p:cNvPr>
          <p:cNvSpPr txBox="1"/>
          <p:nvPr/>
        </p:nvSpPr>
        <p:spPr>
          <a:xfrm>
            <a:off x="7753350" y="643467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- 2024</a:t>
            </a:r>
          </a:p>
        </p:txBody>
      </p:sp>
    </p:spTree>
    <p:extLst>
      <p:ext uri="{BB962C8B-B14F-4D97-AF65-F5344CB8AC3E}">
        <p14:creationId xmlns:p14="http://schemas.microsoft.com/office/powerpoint/2010/main" val="95227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e chart with numbers and a blue circle&#10;&#10;AI-generated content may be incorrect.">
            <a:extLst>
              <a:ext uri="{FF2B5EF4-FFF2-40B4-BE49-F238E27FC236}">
                <a16:creationId xmlns:a16="http://schemas.microsoft.com/office/drawing/2014/main" id="{E431957A-1402-A7E1-E012-890A88A16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86" y="643467"/>
            <a:ext cx="55014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person with a number of hours&#10;&#10;AI-generated content may be incorrect.">
            <a:extLst>
              <a:ext uri="{FF2B5EF4-FFF2-40B4-BE49-F238E27FC236}">
                <a16:creationId xmlns:a16="http://schemas.microsoft.com/office/drawing/2014/main" id="{BBB16ADE-B397-163B-6D3E-85ADA960D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5"/>
            <a:ext cx="10905066" cy="5398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9FFD1-6CAE-F812-155D-5EA6ED65D986}"/>
              </a:ext>
            </a:extLst>
          </p:cNvPr>
          <p:cNvSpPr txBox="1"/>
          <p:nvPr/>
        </p:nvSpPr>
        <p:spPr>
          <a:xfrm>
            <a:off x="7534275" y="74824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- 2024</a:t>
            </a:r>
          </a:p>
        </p:txBody>
      </p:sp>
    </p:spTree>
    <p:extLst>
      <p:ext uri="{BB962C8B-B14F-4D97-AF65-F5344CB8AC3E}">
        <p14:creationId xmlns:p14="http://schemas.microsoft.com/office/powerpoint/2010/main" val="39030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A8918B23-17FC-68D7-DE04-28129C2C3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5"/>
            <a:ext cx="10905066" cy="5398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A068C-62FC-62CA-F2CB-6E9C12EE07F9}"/>
              </a:ext>
            </a:extLst>
          </p:cNvPr>
          <p:cNvSpPr txBox="1"/>
          <p:nvPr/>
        </p:nvSpPr>
        <p:spPr>
          <a:xfrm>
            <a:off x="7372350" y="729192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- 2024</a:t>
            </a:r>
          </a:p>
        </p:txBody>
      </p:sp>
    </p:spTree>
    <p:extLst>
      <p:ext uri="{BB962C8B-B14F-4D97-AF65-F5344CB8AC3E}">
        <p14:creationId xmlns:p14="http://schemas.microsoft.com/office/powerpoint/2010/main" val="14667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person with a number of hours&#10;&#10;AI-generated content may be incorrect.">
            <a:extLst>
              <a:ext uri="{FF2B5EF4-FFF2-40B4-BE49-F238E27FC236}">
                <a16:creationId xmlns:a16="http://schemas.microsoft.com/office/drawing/2014/main" id="{F6E8281B-4030-3A13-6C89-B4E6634EE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5"/>
            <a:ext cx="10905066" cy="5398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4A0CD-35A5-8A6B-EAC9-DAFF06B3808A}"/>
              </a:ext>
            </a:extLst>
          </p:cNvPr>
          <p:cNvSpPr txBox="1"/>
          <p:nvPr/>
        </p:nvSpPr>
        <p:spPr>
          <a:xfrm>
            <a:off x="7429500" y="729995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- 2024</a:t>
            </a:r>
          </a:p>
        </p:txBody>
      </p:sp>
    </p:spTree>
    <p:extLst>
      <p:ext uri="{BB962C8B-B14F-4D97-AF65-F5344CB8AC3E}">
        <p14:creationId xmlns:p14="http://schemas.microsoft.com/office/powerpoint/2010/main" val="63204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324B7944-2270-63A6-50CF-379AFF9B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5"/>
            <a:ext cx="10905066" cy="5398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C7450-C2D4-A69E-85D5-33DCCBBB4B31}"/>
              </a:ext>
            </a:extLst>
          </p:cNvPr>
          <p:cNvSpPr txBox="1"/>
          <p:nvPr/>
        </p:nvSpPr>
        <p:spPr>
          <a:xfrm>
            <a:off x="7248525" y="729995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- 2024</a:t>
            </a:r>
          </a:p>
        </p:txBody>
      </p:sp>
    </p:spTree>
    <p:extLst>
      <p:ext uri="{BB962C8B-B14F-4D97-AF65-F5344CB8AC3E}">
        <p14:creationId xmlns:p14="http://schemas.microsoft.com/office/powerpoint/2010/main" val="381480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Yassine Sahli</dc:creator>
  <cp:lastModifiedBy>Yassine Sahli</cp:lastModifiedBy>
  <cp:revision>1</cp:revision>
  <dcterms:created xsi:type="dcterms:W3CDTF">2025-06-10T03:25:09Z</dcterms:created>
  <dcterms:modified xsi:type="dcterms:W3CDTF">2025-06-10T03:43:24Z</dcterms:modified>
</cp:coreProperties>
</file>