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B8B98-40E9-4EDC-A098-DF0AA597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8DDEA9-D0E8-41F5-BD28-F6D40A3C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C0479-5F3B-40CC-B31B-14D62491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E6EA9C-D5B6-4318-9E71-3FF9B926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3616-8B63-40A1-8E29-2A0CCC8B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72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9C7A5-FECF-4B45-8884-274FBE27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C270D3-7A30-4456-82F5-C3FCABB2C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5CB0F-51D5-4E5C-B9B7-B4FCEA0B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82BECE-9FE1-4CD2-9C9C-58BC4BE5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53D82E-76EA-49AF-A9CD-13BD5CD1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8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7DCD16-BAE9-453A-8457-D644B9890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83FA58-EFC2-4D2B-89BE-05D93E04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8C112-C3BB-4859-AFE4-5B74DA1E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72B84-6E19-414F-A147-CC7652BD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A2E5B-8108-4E23-98AB-B8CEAB82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3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ED4FF-2534-4219-A075-245B88DC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C3951-2916-42E0-9CE8-5F79F1BC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ACC12-8F72-4EEE-BC15-57491832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710324-DF7C-425A-8110-9688AC56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7C1E6-3757-482C-903E-E115142C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50A0D-65FF-41DD-A762-16272024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0EE97-EEB9-4299-BDC4-1D5E316A0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9A8ED-1644-4485-9DB4-C2E7F0E1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1A8337-5D15-4364-AEBE-24FB77F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BAE0E-DD47-4A54-9B06-24A8189C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55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62ABF-B8B5-4C45-ADAE-BBD3FBE7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568B4-B800-44D8-9549-52E1F582E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7154D9-130A-4130-ABF7-CE221000B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D4B2DB-E4D6-49E7-B788-F695AE46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08AC2-898D-4C83-B986-E620FB38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172B3-C05D-47F9-8A08-544FAF76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6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E5EF0-782B-460B-92CE-702BCDE9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04475F-323A-4C75-A929-FEC2D83E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891E42-671C-4ABE-9BB4-132F2D92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A640C1-AA28-400A-8071-DBE8B7162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BDA5AF-CD83-4EC8-81DA-A14A96894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B07E7C-B9C0-4F81-8E46-0213D604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7B2588-B3E9-480D-9840-5B67BB4E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9AB333-DDAF-497B-8CBC-76BFE6D8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57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AA8E9-5465-40FA-BE77-3077549B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B8EE50-494C-4190-B614-62AE9989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81DFC1-766A-4F4C-A74E-9B6D66C9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84DEA3-C380-444D-B3F7-8D210B3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409191-3CBC-4230-857A-21ECE260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3BFBB6-DA02-44F5-B33F-32B0162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C661F-B5E8-4302-8A1C-964F27AD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53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E69AD-4F4E-40C8-BE79-766E6857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C7E24-2F5F-48F2-8CD2-CB425D79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82607D-A3AF-493C-AB86-B68A9C717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869002-99A4-4575-BF53-CB7BB32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4FE346-80C2-452B-96C7-7F2627F3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27ADF7-FEB7-4DB7-9159-970FA33B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6628E-54BA-4EE8-9EAB-7EA5F8B3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3A2962-8541-4A0C-9072-E1266B496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DFCE0E-79DB-4741-9ACD-3D0C18A4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76C1A-63DA-471E-A3D9-FFA78E11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631CA0-F344-46E5-A45B-0B692632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A409C9-3611-4BC0-90B1-3397FEF4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58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35A02A-CEAE-4E8E-846E-426E505F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DBB418-6239-418F-BE7F-BC4C1894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41D13D-5357-49BB-A8F0-A43E88A1D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3D42-2FC6-4BED-9E39-DE205C6EC88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2E727-674E-4CAE-B7B1-26D899ADE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DEF975-D3F1-4324-A1A4-AC3F2966B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2A94-AA97-4BBD-8173-B47CDF573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4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66463-E8BD-429F-BB27-E5B996C67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667" y="48089"/>
            <a:ext cx="8426489" cy="1118862"/>
          </a:xfrm>
        </p:spPr>
        <p:txBody>
          <a:bodyPr>
            <a:noAutofit/>
          </a:bodyPr>
          <a:lstStyle/>
          <a:p>
            <a:r>
              <a:rPr lang="fr-FR" sz="3500" b="1" i="1" dirty="0"/>
              <a:t>Checkpoint : Web Fundamentals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807B17-E5BD-4BDC-ABE4-C17D8C501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63" y="1267763"/>
            <a:ext cx="8801337" cy="345217"/>
          </a:xfrm>
        </p:spPr>
        <p:txBody>
          <a:bodyPr>
            <a:noAutofit/>
          </a:bodyPr>
          <a:lstStyle/>
          <a:p>
            <a:pPr algn="l"/>
            <a:r>
              <a:rPr lang="fr-FR" sz="3000" i="1" dirty="0"/>
              <a:t>-How does the web work ?</a:t>
            </a:r>
          </a:p>
          <a:p>
            <a:pPr algn="l"/>
            <a:r>
              <a:rPr lang="fr-FR" sz="3000" i="1" dirty="0"/>
              <a:t>Computers connected to the web are </a:t>
            </a:r>
            <a:r>
              <a:rPr lang="fr-FR" sz="3000" i="1" dirty="0" err="1"/>
              <a:t>called</a:t>
            </a:r>
            <a:r>
              <a:rPr lang="fr-FR" sz="3000" i="1" dirty="0"/>
              <a:t> clients and servers. </a:t>
            </a:r>
          </a:p>
          <a:p>
            <a:pPr algn="l"/>
            <a:r>
              <a:rPr lang="fr-FR" sz="3000" i="1" dirty="0"/>
              <a:t>Clients are </a:t>
            </a:r>
            <a:r>
              <a:rPr lang="fr-FR" sz="3000" i="1" dirty="0" err="1"/>
              <a:t>typical</a:t>
            </a:r>
            <a:r>
              <a:rPr lang="fr-FR" sz="3000" i="1" dirty="0"/>
              <a:t> web </a:t>
            </a:r>
            <a:r>
              <a:rPr lang="fr-FR" sz="3000" i="1" dirty="0" err="1"/>
              <a:t>user’s</a:t>
            </a:r>
            <a:r>
              <a:rPr lang="fr-FR" sz="3000" i="1" dirty="0"/>
              <a:t> internet-connected </a:t>
            </a:r>
            <a:r>
              <a:rPr lang="fr-FR" sz="3000" i="1" dirty="0" err="1"/>
              <a:t>devices</a:t>
            </a:r>
            <a:r>
              <a:rPr lang="fr-FR" sz="3000" i="1" dirty="0"/>
              <a:t>.</a:t>
            </a:r>
          </a:p>
          <a:p>
            <a:pPr algn="l"/>
            <a:r>
              <a:rPr lang="fr-FR" sz="3000" i="1" dirty="0"/>
              <a:t>Servers are computers </a:t>
            </a:r>
            <a:r>
              <a:rPr lang="fr-FR" sz="3000" i="1" dirty="0" err="1"/>
              <a:t>that</a:t>
            </a:r>
            <a:r>
              <a:rPr lang="fr-FR" sz="3000" i="1" dirty="0"/>
              <a:t> store </a:t>
            </a:r>
            <a:r>
              <a:rPr lang="fr-FR" sz="3000" i="1" dirty="0" err="1"/>
              <a:t>webpages</a:t>
            </a:r>
            <a:r>
              <a:rPr lang="fr-FR" sz="3000" i="1" dirty="0"/>
              <a:t>, sites or apps.</a:t>
            </a:r>
          </a:p>
          <a:p>
            <a:pPr algn="l"/>
            <a:r>
              <a:rPr lang="fr-FR" sz="3000" i="1" dirty="0"/>
              <a:t>-</a:t>
            </a:r>
            <a:r>
              <a:rPr lang="fr-FR" sz="3000" i="1" dirty="0" err="1"/>
              <a:t>What</a:t>
            </a:r>
            <a:r>
              <a:rPr lang="fr-FR" sz="3000" i="1" dirty="0"/>
              <a:t> do </a:t>
            </a:r>
            <a:r>
              <a:rPr lang="fr-FR" sz="3000" i="1" dirty="0" err="1"/>
              <a:t>you</a:t>
            </a:r>
            <a:r>
              <a:rPr lang="fr-FR" sz="3000" i="1" dirty="0"/>
              <a:t> </a:t>
            </a:r>
            <a:r>
              <a:rPr lang="fr-FR" sz="3000" i="1" dirty="0" err="1"/>
              <a:t>need</a:t>
            </a:r>
            <a:r>
              <a:rPr lang="fr-FR" sz="3000" i="1" dirty="0"/>
              <a:t> to </a:t>
            </a:r>
            <a:r>
              <a:rPr lang="fr-FR" sz="3000" i="1" dirty="0" err="1"/>
              <a:t>be</a:t>
            </a:r>
            <a:r>
              <a:rPr lang="fr-FR" sz="3000" i="1" dirty="0"/>
              <a:t> a web </a:t>
            </a:r>
            <a:r>
              <a:rPr lang="fr-FR" sz="3000" i="1" dirty="0" err="1"/>
              <a:t>developer</a:t>
            </a:r>
            <a:r>
              <a:rPr lang="fr-FR" sz="3000" i="1" dirty="0"/>
              <a:t> ? </a:t>
            </a:r>
          </a:p>
          <a:p>
            <a:pPr algn="l"/>
            <a:r>
              <a:rPr lang="fr-FR" sz="3000" i="1" dirty="0"/>
              <a:t>To </a:t>
            </a:r>
            <a:r>
              <a:rPr lang="fr-FR" sz="3000" i="1" dirty="0" err="1"/>
              <a:t>become</a:t>
            </a:r>
            <a:r>
              <a:rPr lang="fr-FR" sz="3000" i="1" dirty="0"/>
              <a:t> a web </a:t>
            </a:r>
            <a:r>
              <a:rPr lang="fr-FR" sz="3000" i="1" dirty="0" err="1"/>
              <a:t>developer</a:t>
            </a:r>
            <a:r>
              <a:rPr lang="fr-FR" sz="3000" i="1" dirty="0"/>
              <a:t>, </a:t>
            </a:r>
            <a:r>
              <a:rPr lang="fr-FR" sz="3000" i="1" dirty="0" err="1"/>
              <a:t>you</a:t>
            </a:r>
            <a:r>
              <a:rPr lang="fr-FR" sz="3000" i="1" dirty="0"/>
              <a:t> </a:t>
            </a:r>
            <a:r>
              <a:rPr lang="fr-FR" sz="3000" i="1" dirty="0" err="1"/>
              <a:t>should</a:t>
            </a:r>
            <a:r>
              <a:rPr lang="fr-FR" sz="3000" i="1" dirty="0"/>
              <a:t> have an </a:t>
            </a:r>
            <a:r>
              <a:rPr lang="fr-FR" sz="3000" i="1" dirty="0" err="1"/>
              <a:t>understanding</a:t>
            </a:r>
            <a:r>
              <a:rPr lang="fr-FR" sz="3000" i="1" dirty="0"/>
              <a:t> of HTML, CSS and JavaScript.</a:t>
            </a:r>
          </a:p>
          <a:p>
            <a:pPr algn="l"/>
            <a:r>
              <a:rPr lang="fr-FR" sz="3000" i="1" dirty="0" err="1"/>
              <a:t>Developing</a:t>
            </a:r>
            <a:r>
              <a:rPr lang="fr-FR" sz="3000" i="1" dirty="0"/>
              <a:t> </a:t>
            </a:r>
            <a:r>
              <a:rPr lang="fr-FR" sz="3000" i="1" dirty="0" err="1"/>
              <a:t>these</a:t>
            </a:r>
            <a:r>
              <a:rPr lang="fr-FR" sz="3000" i="1" dirty="0"/>
              <a:t> </a:t>
            </a:r>
            <a:r>
              <a:rPr lang="fr-FR" sz="3000" i="1" dirty="0" err="1"/>
              <a:t>fundamental</a:t>
            </a:r>
            <a:r>
              <a:rPr lang="fr-FR" sz="3000" i="1" dirty="0"/>
              <a:t>  web </a:t>
            </a:r>
            <a:r>
              <a:rPr lang="fr-FR" sz="3000" i="1" dirty="0" err="1"/>
              <a:t>development</a:t>
            </a:r>
            <a:r>
              <a:rPr lang="fr-FR" sz="3000" i="1" dirty="0"/>
              <a:t> </a:t>
            </a:r>
            <a:r>
              <a:rPr lang="fr-FR" sz="3000" i="1" dirty="0" err="1"/>
              <a:t>skills</a:t>
            </a:r>
            <a:r>
              <a:rPr lang="fr-FR" sz="3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19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CB6E85-CB6A-4D54-9644-97EBB4E60CCD}"/>
              </a:ext>
            </a:extLst>
          </p:cNvPr>
          <p:cNvSpPr txBox="1"/>
          <p:nvPr/>
        </p:nvSpPr>
        <p:spPr>
          <a:xfrm>
            <a:off x="346450" y="408924"/>
            <a:ext cx="11746036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i="1" dirty="0"/>
              <a:t>Will </a:t>
            </a:r>
            <a:r>
              <a:rPr lang="fr-FR" sz="3000" i="1" dirty="0" err="1"/>
              <a:t>give</a:t>
            </a:r>
            <a:r>
              <a:rPr lang="fr-FR" sz="3000" i="1" dirty="0"/>
              <a:t> </a:t>
            </a:r>
            <a:r>
              <a:rPr lang="fr-FR" sz="3000" i="1" dirty="0" err="1"/>
              <a:t>you</a:t>
            </a:r>
            <a:r>
              <a:rPr lang="fr-FR" sz="3000" i="1" dirty="0"/>
              <a:t> the </a:t>
            </a:r>
            <a:r>
              <a:rPr lang="fr-FR" sz="3000" i="1" dirty="0" err="1"/>
              <a:t>foundation</a:t>
            </a:r>
            <a:r>
              <a:rPr lang="fr-FR" sz="3000" i="1" dirty="0"/>
              <a:t> and </a:t>
            </a:r>
            <a:r>
              <a:rPr lang="fr-FR" sz="3000" i="1" dirty="0" err="1"/>
              <a:t>logic</a:t>
            </a:r>
            <a:r>
              <a:rPr lang="fr-FR" sz="3000" i="1" dirty="0"/>
              <a:t> for </a:t>
            </a:r>
            <a:r>
              <a:rPr lang="fr-FR" sz="3000" i="1" dirty="0" err="1"/>
              <a:t>communicating</a:t>
            </a:r>
            <a:r>
              <a:rPr lang="fr-FR" sz="3000" i="1" dirty="0"/>
              <a:t> </a:t>
            </a:r>
            <a:r>
              <a:rPr lang="fr-FR" sz="3000" i="1" dirty="0" err="1"/>
              <a:t>with</a:t>
            </a:r>
            <a:r>
              <a:rPr lang="fr-FR" sz="3000" i="1" dirty="0"/>
              <a:t> </a:t>
            </a:r>
          </a:p>
          <a:p>
            <a:r>
              <a:rPr lang="fr-FR" sz="3000" i="1" dirty="0" err="1"/>
              <a:t>Programming</a:t>
            </a:r>
            <a:r>
              <a:rPr lang="fr-FR" sz="3000" i="1" dirty="0"/>
              <a:t> </a:t>
            </a:r>
            <a:r>
              <a:rPr lang="fr-FR" sz="3000" i="1" dirty="0" err="1"/>
              <a:t>languages</a:t>
            </a:r>
            <a:r>
              <a:rPr lang="fr-FR" sz="3000" i="1" dirty="0"/>
              <a:t>.</a:t>
            </a:r>
          </a:p>
          <a:p>
            <a:endParaRPr lang="fr-FR" sz="3000" i="1" dirty="0"/>
          </a:p>
          <a:p>
            <a:r>
              <a:rPr lang="fr-FR" sz="3000" i="1" dirty="0"/>
              <a:t>-</a:t>
            </a:r>
            <a:r>
              <a:rPr lang="fr-FR" sz="3000" i="1" dirty="0" err="1"/>
              <a:t>What</a:t>
            </a:r>
            <a:r>
              <a:rPr lang="fr-FR" sz="3000" i="1" dirty="0"/>
              <a:t> </a:t>
            </a:r>
            <a:r>
              <a:rPr lang="fr-FR" sz="3000" i="1" dirty="0" err="1"/>
              <a:t>is</a:t>
            </a:r>
            <a:r>
              <a:rPr lang="fr-FR" sz="3000" i="1" dirty="0"/>
              <a:t> the </a:t>
            </a:r>
            <a:r>
              <a:rPr lang="fr-FR" sz="3000" i="1" dirty="0" err="1"/>
              <a:t>role</a:t>
            </a:r>
            <a:r>
              <a:rPr lang="fr-FR" sz="3000" i="1" dirty="0"/>
              <a:t> of a web </a:t>
            </a:r>
            <a:r>
              <a:rPr lang="fr-FR" sz="3000" i="1" dirty="0" err="1"/>
              <a:t>developer</a:t>
            </a:r>
            <a:r>
              <a:rPr lang="fr-FR" sz="3000" i="1" dirty="0"/>
              <a:t> ?</a:t>
            </a:r>
          </a:p>
          <a:p>
            <a:r>
              <a:rPr lang="fr-FR" sz="3000" dirty="0">
                <a:latin typeface="+mj-lt"/>
              </a:rPr>
              <a:t>A web </a:t>
            </a:r>
            <a:r>
              <a:rPr lang="fr-FR" sz="3000" dirty="0" err="1">
                <a:latin typeface="+mj-lt"/>
              </a:rPr>
              <a:t>developer</a:t>
            </a:r>
            <a:r>
              <a:rPr lang="fr-FR" sz="3000" dirty="0">
                <a:latin typeface="+mj-lt"/>
              </a:rPr>
              <a:t> </a:t>
            </a:r>
            <a:r>
              <a:rPr lang="fr-FR" sz="3000" dirty="0" err="1">
                <a:latin typeface="+mj-lt"/>
              </a:rPr>
              <a:t>is</a:t>
            </a:r>
            <a:r>
              <a:rPr lang="fr-FR" sz="3000" dirty="0">
                <a:latin typeface="+mj-lt"/>
              </a:rPr>
              <a:t> </a:t>
            </a:r>
            <a:r>
              <a:rPr lang="fr-FR" sz="3000" dirty="0" err="1">
                <a:latin typeface="+mj-lt"/>
              </a:rPr>
              <a:t>well-versed</a:t>
            </a:r>
            <a:r>
              <a:rPr lang="fr-FR" sz="3000" dirty="0">
                <a:latin typeface="+mj-lt"/>
              </a:rPr>
              <a:t> in </a:t>
            </a:r>
            <a:r>
              <a:rPr lang="fr-FR" sz="3000" dirty="0" err="1">
                <a:latin typeface="+mj-lt"/>
              </a:rPr>
              <a:t>these</a:t>
            </a:r>
            <a:r>
              <a:rPr lang="fr-FR" sz="3000" dirty="0">
                <a:latin typeface="+mj-lt"/>
              </a:rPr>
              <a:t> </a:t>
            </a:r>
            <a:r>
              <a:rPr lang="fr-FR" sz="3000" dirty="0" err="1">
                <a:latin typeface="+mj-lt"/>
              </a:rPr>
              <a:t>three</a:t>
            </a:r>
            <a:r>
              <a:rPr lang="fr-FR" sz="3000" dirty="0">
                <a:latin typeface="+mj-lt"/>
              </a:rPr>
              <a:t> technologies,</a:t>
            </a:r>
            <a:r>
              <a:rPr lang="en-US" sz="3200" b="0" dirty="0">
                <a:effectLst/>
                <a:latin typeface="+mj-lt"/>
              </a:rPr>
              <a:t> They can read</a:t>
            </a:r>
          </a:p>
          <a:p>
            <a:r>
              <a:rPr lang="en-US" sz="3200" b="0" i="1" dirty="0">
                <a:effectLst/>
                <a:latin typeface="+mj-lt"/>
              </a:rPr>
              <a:t>other people’s code and make changes to it. They can find and </a:t>
            </a:r>
          </a:p>
          <a:p>
            <a:r>
              <a:rPr lang="en-US" sz="3200" b="0" i="1" dirty="0">
                <a:effectLst/>
                <a:latin typeface="+mj-lt"/>
              </a:rPr>
              <a:t>debug errors that are called “bugs”.</a:t>
            </a:r>
            <a:endParaRPr lang="fr-FR" sz="3200" i="1" dirty="0">
              <a:latin typeface="+mj-lt"/>
            </a:endParaRPr>
          </a:p>
          <a:p>
            <a:endParaRPr lang="fr-FR" sz="3000" i="1" dirty="0"/>
          </a:p>
        </p:txBody>
      </p:sp>
    </p:spTree>
    <p:extLst>
      <p:ext uri="{BB962C8B-B14F-4D97-AF65-F5344CB8AC3E}">
        <p14:creationId xmlns:p14="http://schemas.microsoft.com/office/powerpoint/2010/main" val="8897316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134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Checkpoint : Web Fundamentals Project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: Web Fundamentals Project</dc:title>
  <dc:creator>Abdelhedi Nabil</dc:creator>
  <cp:lastModifiedBy>Abdelhedi Nabil</cp:lastModifiedBy>
  <cp:revision>3</cp:revision>
  <dcterms:created xsi:type="dcterms:W3CDTF">2021-06-28T10:47:50Z</dcterms:created>
  <dcterms:modified xsi:type="dcterms:W3CDTF">2021-06-28T11:01:39Z</dcterms:modified>
</cp:coreProperties>
</file>